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486" r:id="rId5"/>
  </p:sldIdLst>
  <p:sldSz cx="12192000" cy="6858000"/>
  <p:notesSz cx="6858000" cy="9144000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 layouts" id="{FA43EFFD-A950-45C7-9495-FF65CA0A34A2}">
          <p14:sldIdLst>
            <p14:sldId id="3486"/>
          </p14:sldIdLst>
        </p14:section>
        <p14:section name="Additional slides" id="{AA024F21-C1CC-47AA-A39C-28FD43515BD7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ice, Elena" initials="PE" lastIdx="1" clrIdx="0">
    <p:extLst>
      <p:ext uri="{19B8F6BF-5375-455C-9EA6-DF929625EA0E}">
        <p15:presenceInfo xmlns:p15="http://schemas.microsoft.com/office/powerpoint/2012/main" userId="S::Elena.Price@dbschenker.com::fab73f1c-d778-48dd-8ec8-00c1ad4cb75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48732F-AB28-4E75-B801-5EF674D378D1}" v="934" dt="2022-05-06T16:19:11.6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5226" autoAdjust="0"/>
  </p:normalViewPr>
  <p:slideViewPr>
    <p:cSldViewPr showGuides="1">
      <p:cViewPr varScale="1">
        <p:scale>
          <a:sx n="83" d="100"/>
          <a:sy n="83" d="100"/>
        </p:scale>
        <p:origin x="150" y="282"/>
      </p:cViewPr>
      <p:guideLst/>
    </p:cSldViewPr>
  </p:slideViewPr>
  <p:outlineViewPr>
    <p:cViewPr>
      <p:scale>
        <a:sx n="33" d="100"/>
        <a:sy n="33" d="100"/>
      </p:scale>
      <p:origin x="0" y="-88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2616" y="-73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erner, Simon" userId="f72c85a6-5afd-479e-bba6-875cd3009978" providerId="ADAL" clId="{2148732F-AB28-4E75-B801-5EF674D378D1}"/>
    <pc:docChg chg="undo custSel delSld modSld modSection">
      <pc:chgData name="Koerner, Simon" userId="f72c85a6-5afd-479e-bba6-875cd3009978" providerId="ADAL" clId="{2148732F-AB28-4E75-B801-5EF674D378D1}" dt="2022-05-06T16:20:21.180" v="1415" actId="20577"/>
      <pc:docMkLst>
        <pc:docMk/>
      </pc:docMkLst>
      <pc:sldChg chg="del">
        <pc:chgData name="Koerner, Simon" userId="f72c85a6-5afd-479e-bba6-875cd3009978" providerId="ADAL" clId="{2148732F-AB28-4E75-B801-5EF674D378D1}" dt="2022-05-06T16:20:05.493" v="1411" actId="47"/>
        <pc:sldMkLst>
          <pc:docMk/>
          <pc:sldMk cId="1787785843" sldId="260"/>
        </pc:sldMkLst>
      </pc:sldChg>
      <pc:sldChg chg="del">
        <pc:chgData name="Koerner, Simon" userId="f72c85a6-5afd-479e-bba6-875cd3009978" providerId="ADAL" clId="{2148732F-AB28-4E75-B801-5EF674D378D1}" dt="2022-05-06T14:40:00.427" v="2" actId="47"/>
        <pc:sldMkLst>
          <pc:docMk/>
          <pc:sldMk cId="3317951979" sldId="289"/>
        </pc:sldMkLst>
      </pc:sldChg>
      <pc:sldChg chg="del">
        <pc:chgData name="Koerner, Simon" userId="f72c85a6-5afd-479e-bba6-875cd3009978" providerId="ADAL" clId="{2148732F-AB28-4E75-B801-5EF674D378D1}" dt="2022-05-06T14:40:09.124" v="5" actId="47"/>
        <pc:sldMkLst>
          <pc:docMk/>
          <pc:sldMk cId="136006386" sldId="343"/>
        </pc:sldMkLst>
      </pc:sldChg>
      <pc:sldChg chg="del">
        <pc:chgData name="Koerner, Simon" userId="f72c85a6-5afd-479e-bba6-875cd3009978" providerId="ADAL" clId="{2148732F-AB28-4E75-B801-5EF674D378D1}" dt="2022-05-06T14:40:07.887" v="4" actId="47"/>
        <pc:sldMkLst>
          <pc:docMk/>
          <pc:sldMk cId="710130652" sldId="408"/>
        </pc:sldMkLst>
      </pc:sldChg>
      <pc:sldChg chg="del">
        <pc:chgData name="Koerner, Simon" userId="f72c85a6-5afd-479e-bba6-875cd3009978" providerId="ADAL" clId="{2148732F-AB28-4E75-B801-5EF674D378D1}" dt="2022-05-06T16:19:50.517" v="1408" actId="47"/>
        <pc:sldMkLst>
          <pc:docMk/>
          <pc:sldMk cId="2617897807" sldId="3460"/>
        </pc:sldMkLst>
      </pc:sldChg>
      <pc:sldChg chg="del">
        <pc:chgData name="Koerner, Simon" userId="f72c85a6-5afd-479e-bba6-875cd3009978" providerId="ADAL" clId="{2148732F-AB28-4E75-B801-5EF674D378D1}" dt="2022-05-06T16:19:53.931" v="1410" actId="47"/>
        <pc:sldMkLst>
          <pc:docMk/>
          <pc:sldMk cId="2855616046" sldId="3463"/>
        </pc:sldMkLst>
      </pc:sldChg>
      <pc:sldChg chg="addSp delSp modSp mod delAnim modAnim">
        <pc:chgData name="Koerner, Simon" userId="f72c85a6-5afd-479e-bba6-875cd3009978" providerId="ADAL" clId="{2148732F-AB28-4E75-B801-5EF674D378D1}" dt="2022-05-06T16:20:21.180" v="1415" actId="20577"/>
        <pc:sldMkLst>
          <pc:docMk/>
          <pc:sldMk cId="1022040523" sldId="3486"/>
        </pc:sldMkLst>
        <pc:spChg chg="del mod">
          <ac:chgData name="Koerner, Simon" userId="f72c85a6-5afd-479e-bba6-875cd3009978" providerId="ADAL" clId="{2148732F-AB28-4E75-B801-5EF674D378D1}" dt="2022-05-06T15:47:59.794" v="272" actId="478"/>
          <ac:spMkLst>
            <pc:docMk/>
            <pc:sldMk cId="1022040523" sldId="3486"/>
            <ac:spMk id="4" creationId="{638A44FD-21CA-4E6E-BD94-4C874B08CCD6}"/>
          </ac:spMkLst>
        </pc:spChg>
        <pc:spChg chg="mod">
          <ac:chgData name="Koerner, Simon" userId="f72c85a6-5afd-479e-bba6-875cd3009978" providerId="ADAL" clId="{2148732F-AB28-4E75-B801-5EF674D378D1}" dt="2022-05-06T16:18:26.479" v="1394" actId="1076"/>
          <ac:spMkLst>
            <pc:docMk/>
            <pc:sldMk cId="1022040523" sldId="3486"/>
            <ac:spMk id="5" creationId="{CD058E8E-EE7A-444B-80A1-5EB020A414B6}"/>
          </ac:spMkLst>
        </pc:spChg>
        <pc:spChg chg="mod">
          <ac:chgData name="Koerner, Simon" userId="f72c85a6-5afd-479e-bba6-875cd3009978" providerId="ADAL" clId="{2148732F-AB28-4E75-B801-5EF674D378D1}" dt="2022-05-06T14:40:54.562" v="9" actId="20577"/>
          <ac:spMkLst>
            <pc:docMk/>
            <pc:sldMk cId="1022040523" sldId="3486"/>
            <ac:spMk id="6" creationId="{00000000-0000-0000-0000-000000000000}"/>
          </ac:spMkLst>
        </pc:spChg>
        <pc:spChg chg="mod">
          <ac:chgData name="Koerner, Simon" userId="f72c85a6-5afd-479e-bba6-875cd3009978" providerId="ADAL" clId="{2148732F-AB28-4E75-B801-5EF674D378D1}" dt="2022-05-06T16:18:56.427" v="1402" actId="1037"/>
          <ac:spMkLst>
            <pc:docMk/>
            <pc:sldMk cId="1022040523" sldId="3486"/>
            <ac:spMk id="12" creationId="{F410683C-A7FE-4080-8F9D-C70509D95CEE}"/>
          </ac:spMkLst>
        </pc:spChg>
        <pc:spChg chg="del mod">
          <ac:chgData name="Koerner, Simon" userId="f72c85a6-5afd-479e-bba6-875cd3009978" providerId="ADAL" clId="{2148732F-AB28-4E75-B801-5EF674D378D1}" dt="2022-05-06T16:14:55.272" v="1199" actId="478"/>
          <ac:spMkLst>
            <pc:docMk/>
            <pc:sldMk cId="1022040523" sldId="3486"/>
            <ac:spMk id="14" creationId="{93647B76-4308-469E-B016-4D04C9A915E6}"/>
          </ac:spMkLst>
        </pc:spChg>
        <pc:spChg chg="mod">
          <ac:chgData name="Koerner, Simon" userId="f72c85a6-5afd-479e-bba6-875cd3009978" providerId="ADAL" clId="{2148732F-AB28-4E75-B801-5EF674D378D1}" dt="2022-05-06T16:18:44.859" v="1399" actId="1037"/>
          <ac:spMkLst>
            <pc:docMk/>
            <pc:sldMk cId="1022040523" sldId="3486"/>
            <ac:spMk id="17" creationId="{4893F244-C336-49E9-B697-04BED11947A4}"/>
          </ac:spMkLst>
        </pc:spChg>
        <pc:spChg chg="mod">
          <ac:chgData name="Koerner, Simon" userId="f72c85a6-5afd-479e-bba6-875cd3009978" providerId="ADAL" clId="{2148732F-AB28-4E75-B801-5EF674D378D1}" dt="2022-05-06T16:08:00.342" v="860" actId="14100"/>
          <ac:spMkLst>
            <pc:docMk/>
            <pc:sldMk cId="1022040523" sldId="3486"/>
            <ac:spMk id="19" creationId="{00000000-0000-0000-0000-000000000000}"/>
          </ac:spMkLst>
        </pc:spChg>
        <pc:spChg chg="mod">
          <ac:chgData name="Koerner, Simon" userId="f72c85a6-5afd-479e-bba6-875cd3009978" providerId="ADAL" clId="{2148732F-AB28-4E75-B801-5EF674D378D1}" dt="2022-05-06T16:08:06.528" v="861" actId="14100"/>
          <ac:spMkLst>
            <pc:docMk/>
            <pc:sldMk cId="1022040523" sldId="3486"/>
            <ac:spMk id="22" creationId="{00000000-0000-0000-0000-000000000000}"/>
          </ac:spMkLst>
        </pc:spChg>
        <pc:spChg chg="mod">
          <ac:chgData name="Koerner, Simon" userId="f72c85a6-5afd-479e-bba6-875cd3009978" providerId="ADAL" clId="{2148732F-AB28-4E75-B801-5EF674D378D1}" dt="2022-05-06T16:07:42.543" v="855" actId="14100"/>
          <ac:spMkLst>
            <pc:docMk/>
            <pc:sldMk cId="1022040523" sldId="3486"/>
            <ac:spMk id="23" creationId="{00000000-0000-0000-0000-000000000000}"/>
          </ac:spMkLst>
        </pc:spChg>
        <pc:spChg chg="del">
          <ac:chgData name="Koerner, Simon" userId="f72c85a6-5afd-479e-bba6-875cd3009978" providerId="ADAL" clId="{2148732F-AB28-4E75-B801-5EF674D378D1}" dt="2022-05-06T15:35:07.500" v="242" actId="478"/>
          <ac:spMkLst>
            <pc:docMk/>
            <pc:sldMk cId="1022040523" sldId="3486"/>
            <ac:spMk id="26" creationId="{8AAB3FCA-61CE-4CBC-9D35-83E826F4DDB1}"/>
          </ac:spMkLst>
        </pc:spChg>
        <pc:spChg chg="add mod ord">
          <ac:chgData name="Koerner, Simon" userId="f72c85a6-5afd-479e-bba6-875cd3009978" providerId="ADAL" clId="{2148732F-AB28-4E75-B801-5EF674D378D1}" dt="2022-05-06T16:20:21.180" v="1415" actId="20577"/>
          <ac:spMkLst>
            <pc:docMk/>
            <pc:sldMk cId="1022040523" sldId="3486"/>
            <ac:spMk id="27" creationId="{F7C23DFE-498C-4B55-82B0-FB19DA59B790}"/>
          </ac:spMkLst>
        </pc:spChg>
        <pc:spChg chg="add del mod">
          <ac:chgData name="Koerner, Simon" userId="f72c85a6-5afd-479e-bba6-875cd3009978" providerId="ADAL" clId="{2148732F-AB28-4E75-B801-5EF674D378D1}" dt="2022-05-06T16:07:48.124" v="857" actId="1076"/>
          <ac:spMkLst>
            <pc:docMk/>
            <pc:sldMk cId="1022040523" sldId="3486"/>
            <ac:spMk id="29" creationId="{81BF539A-B6ED-454E-AF5E-877B8A780BC3}"/>
          </ac:spMkLst>
        </pc:spChg>
        <pc:spChg chg="add mod">
          <ac:chgData name="Koerner, Simon" userId="f72c85a6-5afd-479e-bba6-875cd3009978" providerId="ADAL" clId="{2148732F-AB28-4E75-B801-5EF674D378D1}" dt="2022-05-06T16:07:45.918" v="856" actId="1076"/>
          <ac:spMkLst>
            <pc:docMk/>
            <pc:sldMk cId="1022040523" sldId="3486"/>
            <ac:spMk id="32" creationId="{0EAB64D6-72E7-4283-BB50-3086EF4D44E5}"/>
          </ac:spMkLst>
        </pc:spChg>
        <pc:spChg chg="add mod">
          <ac:chgData name="Koerner, Simon" userId="f72c85a6-5afd-479e-bba6-875cd3009978" providerId="ADAL" clId="{2148732F-AB28-4E75-B801-5EF674D378D1}" dt="2022-05-06T16:12:42.355" v="1073" actId="14100"/>
          <ac:spMkLst>
            <pc:docMk/>
            <pc:sldMk cId="1022040523" sldId="3486"/>
            <ac:spMk id="33" creationId="{7B6BBDF7-364C-4BB0-B070-E0E9580A680C}"/>
          </ac:spMkLst>
        </pc:spChg>
        <pc:spChg chg="add mod">
          <ac:chgData name="Koerner, Simon" userId="f72c85a6-5afd-479e-bba6-875cd3009978" providerId="ADAL" clId="{2148732F-AB28-4E75-B801-5EF674D378D1}" dt="2022-05-06T16:16:15.965" v="1365" actId="20577"/>
          <ac:spMkLst>
            <pc:docMk/>
            <pc:sldMk cId="1022040523" sldId="3486"/>
            <ac:spMk id="34" creationId="{1F5F57D6-D5FA-4391-AD68-60D2B7E61FA0}"/>
          </ac:spMkLst>
        </pc:spChg>
        <pc:spChg chg="add mod">
          <ac:chgData name="Koerner, Simon" userId="f72c85a6-5afd-479e-bba6-875cd3009978" providerId="ADAL" clId="{2148732F-AB28-4E75-B801-5EF674D378D1}" dt="2022-05-06T16:13:39.784" v="1084" actId="14100"/>
          <ac:spMkLst>
            <pc:docMk/>
            <pc:sldMk cId="1022040523" sldId="3486"/>
            <ac:spMk id="35" creationId="{9D00D6B4-7E38-4F3B-9B71-E329564E7CBD}"/>
          </ac:spMkLst>
        </pc:spChg>
        <pc:spChg chg="add mod">
          <ac:chgData name="Koerner, Simon" userId="f72c85a6-5afd-479e-bba6-875cd3009978" providerId="ADAL" clId="{2148732F-AB28-4E75-B801-5EF674D378D1}" dt="2022-05-06T16:19:25.999" v="1407" actId="948"/>
          <ac:spMkLst>
            <pc:docMk/>
            <pc:sldMk cId="1022040523" sldId="3486"/>
            <ac:spMk id="37" creationId="{F72B2DDA-3B73-4C8D-94AE-ED7000ADAB2A}"/>
          </ac:spMkLst>
        </pc:spChg>
        <pc:spChg chg="del mod">
          <ac:chgData name="Koerner, Simon" userId="f72c85a6-5afd-479e-bba6-875cd3009978" providerId="ADAL" clId="{2148732F-AB28-4E75-B801-5EF674D378D1}" dt="2022-05-06T15:48:01.049" v="273" actId="478"/>
          <ac:spMkLst>
            <pc:docMk/>
            <pc:sldMk cId="1022040523" sldId="3486"/>
            <ac:spMk id="47" creationId="{85567D55-FFD6-4F66-B382-35D5404A56FA}"/>
          </ac:spMkLst>
        </pc:spChg>
        <pc:spChg chg="mod">
          <ac:chgData name="Koerner, Simon" userId="f72c85a6-5afd-479e-bba6-875cd3009978" providerId="ADAL" clId="{2148732F-AB28-4E75-B801-5EF674D378D1}" dt="2022-05-06T16:07:34.676" v="853" actId="1076"/>
          <ac:spMkLst>
            <pc:docMk/>
            <pc:sldMk cId="1022040523" sldId="3486"/>
            <ac:spMk id="51" creationId="{00000000-0000-0000-0000-000000000000}"/>
          </ac:spMkLst>
        </pc:spChg>
        <pc:spChg chg="mod">
          <ac:chgData name="Koerner, Simon" userId="f72c85a6-5afd-479e-bba6-875cd3009978" providerId="ADAL" clId="{2148732F-AB28-4E75-B801-5EF674D378D1}" dt="2022-05-06T16:07:38.259" v="854" actId="1076"/>
          <ac:spMkLst>
            <pc:docMk/>
            <pc:sldMk cId="1022040523" sldId="3486"/>
            <ac:spMk id="52" creationId="{00000000-0000-0000-0000-000000000000}"/>
          </ac:spMkLst>
        </pc:spChg>
        <pc:spChg chg="mod">
          <ac:chgData name="Koerner, Simon" userId="f72c85a6-5afd-479e-bba6-875cd3009978" providerId="ADAL" clId="{2148732F-AB28-4E75-B801-5EF674D378D1}" dt="2022-05-06T16:18:49.257" v="1400" actId="14100"/>
          <ac:spMkLst>
            <pc:docMk/>
            <pc:sldMk cId="1022040523" sldId="3486"/>
            <ac:spMk id="56" creationId="{16459FA0-103B-4357-A066-86BCF6BFABE2}"/>
          </ac:spMkLst>
        </pc:spChg>
        <pc:spChg chg="mod">
          <ac:chgData name="Koerner, Simon" userId="f72c85a6-5afd-479e-bba6-875cd3009978" providerId="ADAL" clId="{2148732F-AB28-4E75-B801-5EF674D378D1}" dt="2022-05-06T16:12:33.644" v="1071" actId="113"/>
          <ac:spMkLst>
            <pc:docMk/>
            <pc:sldMk cId="1022040523" sldId="3486"/>
            <ac:spMk id="59" creationId="{283AEAB8-CA02-4DDC-B335-218E7F4866C3}"/>
          </ac:spMkLst>
        </pc:spChg>
        <pc:picChg chg="add mod">
          <ac:chgData name="Koerner, Simon" userId="f72c85a6-5afd-479e-bba6-875cd3009978" providerId="ADAL" clId="{2148732F-AB28-4E75-B801-5EF674D378D1}" dt="2022-05-06T16:09:14.249" v="869" actId="1076"/>
          <ac:picMkLst>
            <pc:docMk/>
            <pc:sldMk cId="1022040523" sldId="3486"/>
            <ac:picMk id="6148" creationId="{0CC15B3A-6624-4A16-8424-06DD03E8B5CC}"/>
          </ac:picMkLst>
        </pc:picChg>
        <pc:picChg chg="add mod">
          <ac:chgData name="Koerner, Simon" userId="f72c85a6-5afd-479e-bba6-875cd3009978" providerId="ADAL" clId="{2148732F-AB28-4E75-B801-5EF674D378D1}" dt="2022-05-06T16:19:11.675" v="1404" actId="1076"/>
          <ac:picMkLst>
            <pc:docMk/>
            <pc:sldMk cId="1022040523" sldId="3486"/>
            <ac:picMk id="6150" creationId="{99513E5A-E89B-4FEA-8489-E69EF36E01DB}"/>
          </ac:picMkLst>
        </pc:picChg>
        <pc:picChg chg="add del">
          <ac:chgData name="Koerner, Simon" userId="f72c85a6-5afd-479e-bba6-875cd3009978" providerId="ADAL" clId="{2148732F-AB28-4E75-B801-5EF674D378D1}" dt="2022-05-06T16:05:57.279" v="780" actId="478"/>
          <ac:picMkLst>
            <pc:docMk/>
            <pc:sldMk cId="1022040523" sldId="3486"/>
            <ac:picMk id="6152" creationId="{A30508D8-5018-4299-87C9-7D219057B459}"/>
          </ac:picMkLst>
        </pc:picChg>
        <pc:picChg chg="add mod">
          <ac:chgData name="Koerner, Simon" userId="f72c85a6-5afd-479e-bba6-875cd3009978" providerId="ADAL" clId="{2148732F-AB28-4E75-B801-5EF674D378D1}" dt="2022-05-06T16:15:01.051" v="1200" actId="14100"/>
          <ac:picMkLst>
            <pc:docMk/>
            <pc:sldMk cId="1022040523" sldId="3486"/>
            <ac:picMk id="6154" creationId="{B58BCAB4-DCEB-4990-A252-A1632608FC9B}"/>
          </ac:picMkLst>
        </pc:picChg>
        <pc:picChg chg="add mod">
          <ac:chgData name="Koerner, Simon" userId="f72c85a6-5afd-479e-bba6-875cd3009978" providerId="ADAL" clId="{2148732F-AB28-4E75-B801-5EF674D378D1}" dt="2022-05-06T16:18:34.052" v="1397" actId="1076"/>
          <ac:picMkLst>
            <pc:docMk/>
            <pc:sldMk cId="1022040523" sldId="3486"/>
            <ac:picMk id="6156" creationId="{D83C0A0F-AB5D-434F-B301-110008F150A4}"/>
          </ac:picMkLst>
        </pc:picChg>
        <pc:cxnChg chg="del mod">
          <ac:chgData name="Koerner, Simon" userId="f72c85a6-5afd-479e-bba6-875cd3009978" providerId="ADAL" clId="{2148732F-AB28-4E75-B801-5EF674D378D1}" dt="2022-05-06T15:48:26.437" v="279" actId="478"/>
          <ac:cxnSpMkLst>
            <pc:docMk/>
            <pc:sldMk cId="1022040523" sldId="3486"/>
            <ac:cxnSpMk id="36" creationId="{8F41FF09-E8AF-48F2-89AA-9188C0D0472C}"/>
          </ac:cxnSpMkLst>
        </pc:cxnChg>
        <pc:cxnChg chg="del mod">
          <ac:chgData name="Koerner, Simon" userId="f72c85a6-5afd-479e-bba6-875cd3009978" providerId="ADAL" clId="{2148732F-AB28-4E75-B801-5EF674D378D1}" dt="2022-05-06T16:00:40.131" v="585" actId="478"/>
          <ac:cxnSpMkLst>
            <pc:docMk/>
            <pc:sldMk cId="1022040523" sldId="3486"/>
            <ac:cxnSpMk id="57" creationId="{3C9E889D-8AE0-4EB6-9128-267A36863EA4}"/>
          </ac:cxnSpMkLst>
        </pc:cxnChg>
      </pc:sldChg>
      <pc:sldChg chg="del">
        <pc:chgData name="Koerner, Simon" userId="f72c85a6-5afd-479e-bba6-875cd3009978" providerId="ADAL" clId="{2148732F-AB28-4E75-B801-5EF674D378D1}" dt="2022-05-06T14:39:59.038" v="1" actId="47"/>
        <pc:sldMkLst>
          <pc:docMk/>
          <pc:sldMk cId="2663589113" sldId="3489"/>
        </pc:sldMkLst>
      </pc:sldChg>
      <pc:sldChg chg="del">
        <pc:chgData name="Koerner, Simon" userId="f72c85a6-5afd-479e-bba6-875cd3009978" providerId="ADAL" clId="{2148732F-AB28-4E75-B801-5EF674D378D1}" dt="2022-05-06T14:40:02.614" v="3" actId="47"/>
        <pc:sldMkLst>
          <pc:docMk/>
          <pc:sldMk cId="1054388881" sldId="3491"/>
        </pc:sldMkLst>
      </pc:sldChg>
      <pc:sldChg chg="del">
        <pc:chgData name="Koerner, Simon" userId="f72c85a6-5afd-479e-bba6-875cd3009978" providerId="ADAL" clId="{2148732F-AB28-4E75-B801-5EF674D378D1}" dt="2022-05-06T14:39:57.961" v="0" actId="47"/>
        <pc:sldMkLst>
          <pc:docMk/>
          <pc:sldMk cId="1113895993" sldId="3496"/>
        </pc:sldMkLst>
      </pc:sldChg>
      <pc:sldChg chg="del">
        <pc:chgData name="Koerner, Simon" userId="f72c85a6-5afd-479e-bba6-875cd3009978" providerId="ADAL" clId="{2148732F-AB28-4E75-B801-5EF674D378D1}" dt="2022-05-06T16:19:51.619" v="1409" actId="47"/>
        <pc:sldMkLst>
          <pc:docMk/>
          <pc:sldMk cId="677902677" sldId="3497"/>
        </pc:sldMkLst>
      </pc:sldChg>
      <pc:sldMasterChg chg="delSldLayout">
        <pc:chgData name="Koerner, Simon" userId="f72c85a6-5afd-479e-bba6-875cd3009978" providerId="ADAL" clId="{2148732F-AB28-4E75-B801-5EF674D378D1}" dt="2022-05-06T16:19:53.931" v="1410" actId="47"/>
        <pc:sldMasterMkLst>
          <pc:docMk/>
          <pc:sldMasterMk cId="2264729620" sldId="2147483648"/>
        </pc:sldMasterMkLst>
        <pc:sldLayoutChg chg="del">
          <pc:chgData name="Koerner, Simon" userId="f72c85a6-5afd-479e-bba6-875cd3009978" providerId="ADAL" clId="{2148732F-AB28-4E75-B801-5EF674D378D1}" dt="2022-05-06T16:19:53.931" v="1410" actId="47"/>
          <pc:sldLayoutMkLst>
            <pc:docMk/>
            <pc:sldMasterMk cId="2264729620" sldId="2147483648"/>
            <pc:sldLayoutMk cId="3535078620" sldId="2147483713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2229555-16A5-42E5-AA9F-FAA6D98CA8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476672" y="8685213"/>
            <a:ext cx="5292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en-US" sz="1000" dirty="0"/>
              <a:t>DB SCHENKER | First Name Surname | Department | Date ("Insert&gt; Header and Footer")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6E7386-D43A-4656-88C8-3A9BCA087F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841328" y="8685213"/>
            <a:ext cx="540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14EDE44D-4B77-4836-9946-DA3A9454836B}" type="slidenum">
              <a:rPr lang="de-DE" sz="1000" b="1" smtClean="0">
                <a:latin typeface="+mj-lt"/>
              </a:rPr>
              <a:t>‹#›</a:t>
            </a:fld>
            <a:endParaRPr lang="de-DE" sz="1000" b="1">
              <a:latin typeface="+mj-lt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CCDF922-76EA-4EDF-A7A8-75A622C679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101" y="8633026"/>
            <a:ext cx="540000" cy="5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1073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pos="302" userDrawn="1">
          <p15:clr>
            <a:srgbClr val="F26B43"/>
          </p15:clr>
        </p15:guide>
        <p15:guide id="2" pos="402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611560"/>
            <a:ext cx="5903913" cy="332950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79426" y="4139952"/>
            <a:ext cx="5903912" cy="386104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/>
              <a:t>Edit master text format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67A53E88-27B1-4502-B252-F0AC84EDA9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848101" y="8685213"/>
            <a:ext cx="540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latin typeface="+mj-lt"/>
              </a:defRPr>
            </a:lvl1pPr>
          </a:lstStyle>
          <a:p>
            <a:fld id="{D97BE68D-AF28-43C4-991C-34CCD47E177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Fußzeilenplatzhalter 17">
            <a:extLst>
              <a:ext uri="{FF2B5EF4-FFF2-40B4-BE49-F238E27FC236}">
                <a16:creationId xmlns:a16="http://schemas.microsoft.com/office/drawing/2014/main" id="{9B104A61-ED94-436D-A9D5-E5501F3FDA5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479423" y="8685213"/>
            <a:ext cx="5292000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/>
            </a:lvl1pPr>
          </a:lstStyle>
          <a:p>
            <a:r>
              <a:rPr lang="en-US" dirty="0"/>
              <a:t>DB SCHENKER | First Name Surname | Department | Date ("Insert&gt; Header and Footer")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6D54E1C4-E8EE-41A7-ACC9-E71A57980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101" y="8633026"/>
            <a:ext cx="540000" cy="5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3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975" indent="-179388" algn="l" defTabSz="914400" rtl="0" eaLnBrk="1" latinLnBrk="0" hangingPunct="1">
      <a:buClr>
        <a:schemeClr val="tx2"/>
      </a:buClr>
      <a:buFont typeface="DB Sans Black" panose="02020500000000000000" pitchFamily="18" charset="0"/>
      <a:buChar char="‒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363" indent="-179388" algn="l" defTabSz="914400" rtl="0" eaLnBrk="1" latinLnBrk="0" hangingPunct="1">
      <a:buClr>
        <a:schemeClr val="tx2"/>
      </a:buClr>
      <a:buFont typeface="DB Sans Black" panose="02020500000000000000" pitchFamily="18" charset="0"/>
      <a:buChar char="‒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1338" indent="-179388" algn="l" defTabSz="914400" rtl="0" eaLnBrk="1" latinLnBrk="0" hangingPunct="1">
      <a:buClr>
        <a:schemeClr val="tx2"/>
      </a:buClr>
      <a:buFont typeface="DB Sans Black" panose="02020500000000000000" pitchFamily="18" charset="0"/>
      <a:buChar char="‒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2313" indent="-180975" algn="l" defTabSz="914400" rtl="0" eaLnBrk="1" latinLnBrk="0" hangingPunct="1">
      <a:buClr>
        <a:schemeClr val="tx2"/>
      </a:buClr>
      <a:buFont typeface="DB Sans Black" panose="02020500000000000000" pitchFamily="18" charset="0"/>
      <a:buChar char="‒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714375" indent="-171450" algn="l" defTabSz="914400" rtl="0" eaLnBrk="1" latinLnBrk="0" hangingPunct="1">
      <a:buClr>
        <a:schemeClr val="tx2"/>
      </a:buClr>
      <a:buFont typeface="DB Sans Black" panose="02020500000000000000" pitchFamily="18" charset="0"/>
      <a:buChar char="‒"/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722313" indent="-179388" algn="l" defTabSz="914400" rtl="0" eaLnBrk="1" latinLnBrk="0" hangingPunct="1">
      <a:buClr>
        <a:schemeClr val="tx2"/>
      </a:buClr>
      <a:buFont typeface="DB Sans Black" panose="02020500000000000000" pitchFamily="18" charset="0"/>
      <a:buChar char="‒"/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722313" indent="-179388" algn="l" defTabSz="914400" rtl="0" eaLnBrk="1" latinLnBrk="0" hangingPunct="1">
      <a:buClr>
        <a:schemeClr val="tx2"/>
      </a:buClr>
      <a:buFont typeface="DB Sans Black" panose="02020500000000000000" pitchFamily="18" charset="0"/>
      <a:buChar char="‒"/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722313" indent="-179388" algn="l" defTabSz="914400" rtl="0" eaLnBrk="1" latinLnBrk="0" hangingPunct="1">
      <a:buClr>
        <a:schemeClr val="tx2"/>
      </a:buClr>
      <a:buFont typeface="DB Sans Black" panose="02020500000000000000" pitchFamily="18" charset="0"/>
      <a:buChar char="‒"/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pos="302" userDrawn="1">
          <p15:clr>
            <a:srgbClr val="F26B43"/>
          </p15:clr>
        </p15:guide>
        <p15:guide id="2" pos="4021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3550" y="611188"/>
            <a:ext cx="5919788" cy="33305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003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0864" y="1412875"/>
            <a:ext cx="11233149" cy="2952229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0863" y="4365104"/>
            <a:ext cx="11232521" cy="648000"/>
          </a:xfrm>
        </p:spPr>
        <p:txBody>
          <a:bodyPr/>
          <a:lstStyle>
            <a:lvl1pPr marL="0" indent="0" algn="l">
              <a:buNone/>
              <a:defRPr sz="3200">
                <a:latin typeface="DB Head Light" panose="020B0302050202020204" pitchFamily="34" charset="0"/>
              </a:defRPr>
            </a:lvl1pPr>
            <a:lvl2pPr marL="0" indent="0" algn="l">
              <a:buNone/>
              <a:defRPr sz="3200" b="0">
                <a:latin typeface="DB Head Light" panose="02020500000000000000" pitchFamily="18" charset="0"/>
              </a:defRPr>
            </a:lvl2pPr>
            <a:lvl3pPr marL="0" indent="0" algn="l">
              <a:buNone/>
              <a:defRPr sz="3200" b="0">
                <a:latin typeface="DB Head Light" panose="02020500000000000000" pitchFamily="18" charset="0"/>
              </a:defRPr>
            </a:lvl3pPr>
            <a:lvl4pPr marL="0" indent="0" algn="l">
              <a:buNone/>
              <a:defRPr sz="3200" b="0">
                <a:latin typeface="DB Head Light" panose="02020500000000000000" pitchFamily="18" charset="0"/>
              </a:defRPr>
            </a:lvl4pPr>
            <a:lvl5pPr marL="0" indent="0" algn="l">
              <a:buNone/>
              <a:defRPr sz="3200" b="0">
                <a:latin typeface="DB Head Light" panose="02020500000000000000" pitchFamily="18" charset="0"/>
              </a:defRPr>
            </a:lvl5pPr>
            <a:lvl6pPr marL="0" indent="0" algn="l">
              <a:buNone/>
              <a:defRPr sz="3200" b="0">
                <a:latin typeface="DB Head Light" panose="02020500000000000000" pitchFamily="18" charset="0"/>
              </a:defRPr>
            </a:lvl6pPr>
            <a:lvl7pPr marL="0" indent="0" algn="l">
              <a:buNone/>
              <a:defRPr sz="3200" b="0">
                <a:latin typeface="DB Head Light" panose="02020500000000000000" pitchFamily="18" charset="0"/>
              </a:defRPr>
            </a:lvl7pPr>
            <a:lvl8pPr marL="0" indent="0" algn="l">
              <a:buNone/>
              <a:defRPr sz="3200" b="0">
                <a:latin typeface="DB Head Light" panose="02020500000000000000" pitchFamily="18" charset="0"/>
              </a:defRPr>
            </a:lvl8pPr>
            <a:lvl9pPr marL="0" indent="0" algn="l">
              <a:buNone/>
              <a:defRPr sz="3200" b="0"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2632" y="5949320"/>
            <a:ext cx="11232000" cy="360000"/>
          </a:xfrm>
        </p:spPr>
        <p:txBody>
          <a:bodyPr/>
          <a:lstStyle>
            <a:lvl1pPr marL="0" indent="0">
              <a:buNone/>
              <a:defRPr>
                <a:latin typeface="DB Head Light" panose="020B0302050202020204" pitchFamily="34" charset="0"/>
              </a:defRPr>
            </a:lvl1pPr>
            <a:lvl2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C45A34D-75DC-4BA7-88F8-5CBA85EE7F5A}"/>
              </a:ext>
            </a:extLst>
          </p:cNvPr>
          <p:cNvSpPr/>
          <p:nvPr userDrawn="1"/>
        </p:nvSpPr>
        <p:spPr bwMode="gray">
          <a:xfrm>
            <a:off x="550800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LOGO_SVG">
            <a:extLst>
              <a:ext uri="{FF2B5EF4-FFF2-40B4-BE49-F238E27FC236}">
                <a16:creationId xmlns:a16="http://schemas.microsoft.com/office/drawing/2014/main" id="{CB947D85-1B94-407B-98FA-45BFBAC365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gray">
          <a:xfrm>
            <a:off x="537132" y="518200"/>
            <a:ext cx="5040000" cy="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54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details (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11376026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tabLst>
                <a:tab pos="5558400" algn="l"/>
                <a:tab pos="8794800" algn="l"/>
              </a:tabLst>
              <a:defRPr sz="2200" b="1">
                <a:solidFill>
                  <a:schemeClr val="accent5"/>
                </a:solidFill>
                <a:latin typeface="+mn-lt"/>
              </a:defRPr>
            </a:lvl1pPr>
            <a:lvl2pPr marL="457200" indent="-457200">
              <a:buClrTx/>
              <a:buFont typeface="+mj-lt"/>
              <a:buAutoNum type="arabicPeriod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2pPr>
            <a:lvl3pPr marL="457200" indent="-457200">
              <a:buClrTx/>
              <a:buFont typeface="+mj-lt"/>
              <a:buAutoNum type="arabicPeriod" startAt="2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3pPr>
            <a:lvl4pPr marL="457200" indent="-457200">
              <a:buClrTx/>
              <a:buFont typeface="+mj-lt"/>
              <a:buAutoNum type="arabicPeriod" startAt="3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4pPr>
            <a:lvl5pPr marL="457200" indent="-457200">
              <a:buClrTx/>
              <a:buFont typeface="+mj-lt"/>
              <a:buAutoNum type="arabicPeriod" startAt="4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5pPr>
            <a:lvl6pPr marL="457200" indent="-457200">
              <a:buClrTx/>
              <a:buFont typeface="+mj-lt"/>
              <a:buAutoNum type="arabicPeriod" startAt="5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6pPr>
            <a:lvl7pPr marL="457200" indent="-457200">
              <a:buClrTx/>
              <a:buFont typeface="+mj-lt"/>
              <a:buAutoNum type="arabicPeriod" startAt="6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7pPr>
            <a:lvl8pPr marL="457200" indent="-457200">
              <a:buClrTx/>
              <a:buFont typeface="+mj-lt"/>
              <a:buAutoNum type="arabicPeriod" startAt="7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8pPr>
            <a:lvl9pPr marL="457200" indent="-457200">
              <a:buClrTx/>
              <a:buFont typeface="+mj-lt"/>
              <a:buAutoNum type="arabicPeriod" startAt="8"/>
              <a:tabLst>
                <a:tab pos="5558400" algn="l"/>
                <a:tab pos="8794800" algn="l"/>
              </a:tabLst>
              <a:defRPr sz="2200" b="1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92FCD1-21DE-4210-8B29-9D8BA821B554}"/>
              </a:ext>
            </a:extLst>
          </p:cNvPr>
          <p:cNvGrpSpPr/>
          <p:nvPr userDrawn="1"/>
        </p:nvGrpSpPr>
        <p:grpSpPr bwMode="gray">
          <a:xfrm>
            <a:off x="-2822909" y="1628800"/>
            <a:ext cx="2798229" cy="2016224"/>
            <a:chOff x="-2822909" y="1628800"/>
            <a:chExt cx="2798229" cy="20162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FC98DC-603C-4AD2-A66A-6CAFF4891891}"/>
                </a:ext>
              </a:extLst>
            </p:cNvPr>
            <p:cNvGrpSpPr/>
            <p:nvPr userDrawn="1"/>
          </p:nvGrpSpPr>
          <p:grpSpPr bwMode="gray">
            <a:xfrm>
              <a:off x="-2822909" y="1628800"/>
              <a:ext cx="2798229" cy="2016224"/>
              <a:chOff x="-2977008" y="1700808"/>
              <a:chExt cx="2798229" cy="201622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AA36F3-D3B4-4EAF-A5AE-1906ABC3553D}"/>
                  </a:ext>
                </a:extLst>
              </p:cNvPr>
              <p:cNvGrpSpPr/>
              <p:nvPr userDrawn="1"/>
            </p:nvGrpSpPr>
            <p:grpSpPr bwMode="gray">
              <a:xfrm>
                <a:off x="-2977008" y="1700808"/>
                <a:ext cx="2798229" cy="2016224"/>
                <a:chOff x="-2977008" y="1700808"/>
                <a:chExt cx="2798229" cy="2016224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7368F24-E5D1-4EF2-B455-0F4877373470}"/>
                    </a:ext>
                  </a:extLst>
                </p:cNvPr>
                <p:cNvSpPr/>
                <p:nvPr userDrawn="1"/>
              </p:nvSpPr>
              <p:spPr bwMode="gray"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864000" rtlCol="0" anchor="t"/>
                <a:lstStyle/>
                <a:p>
                  <a:pPr algn="l">
                    <a:buClr>
                      <a:schemeClr val="accent2"/>
                    </a:buClr>
                  </a:pPr>
                  <a:r>
                    <a:rPr lang="en-US" sz="1000" dirty="0">
                      <a:solidFill>
                        <a:schemeClr val="tx1"/>
                      </a:solidFill>
                    </a:rPr>
                    <a:t>In order to differentiate between topics that have already been dealt with and those that are still outstanding, you can click in the relevant line and use the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“Increase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or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“Decrease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buttons to adjust the formatting and numbering.</a:t>
                  </a:r>
                </a:p>
              </p:txBody>
            </p:sp>
            <p:sp>
              <p:nvSpPr>
                <p:cNvPr id="11" name="Isosceles Triangle 10">
                  <a:extLst>
                    <a:ext uri="{FF2B5EF4-FFF2-40B4-BE49-F238E27FC236}">
                      <a16:creationId xmlns:a16="http://schemas.microsoft.com/office/drawing/2014/main" id="{40CEDB67-C17F-4BC3-8FD0-F1173013C760}"/>
                    </a:ext>
                  </a:extLst>
                </p:cNvPr>
                <p:cNvSpPr/>
                <p:nvPr userDrawn="1"/>
              </p:nvSpPr>
              <p:spPr bwMode="gray">
                <a:xfrm rot="5400000">
                  <a:off x="-540060" y="2059607"/>
                  <a:ext cx="504056" cy="21850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>
                      <a:schemeClr val="accent2"/>
                    </a:buClr>
                  </a:pP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5024FA-2759-49CB-9FC1-19D24673CC5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 bwMode="gray">
              <a:xfrm>
                <a:off x="-2905000" y="1772816"/>
                <a:ext cx="2465917" cy="721028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A71D48-86B8-4748-BBD0-946064AAEFEB}"/>
                </a:ext>
              </a:extLst>
            </p:cNvPr>
            <p:cNvSpPr/>
            <p:nvPr userDrawn="1"/>
          </p:nvSpPr>
          <p:spPr bwMode="gray">
            <a:xfrm>
              <a:off x="-2102644" y="1779736"/>
              <a:ext cx="388144" cy="2160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2"/>
                </a:buClr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2FC170A5-F78B-4699-BB00-8600BF850F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00DB66F-32B7-40B3-B714-490AAAA3088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951539" y="1413024"/>
            <a:ext cx="3096790" cy="288000"/>
          </a:xfrm>
          <a:solidFill>
            <a:schemeClr val="bg1"/>
          </a:solidFill>
        </p:spPr>
        <p:txBody>
          <a:bodyPr tIns="0" bIns="0" anchor="t" anchorCtr="0"/>
          <a:lstStyle>
            <a:lvl1pPr marL="0" indent="0">
              <a:buFontTx/>
              <a:buNone/>
              <a:defRPr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b="1">
                <a:solidFill>
                  <a:schemeClr val="tx1"/>
                </a:solidFill>
              </a:defRPr>
            </a:lvl2pPr>
            <a:lvl3pPr marL="0" indent="0">
              <a:buFontTx/>
              <a:buNone/>
              <a:defRPr b="1">
                <a:solidFill>
                  <a:schemeClr val="tx1"/>
                </a:solidFill>
              </a:defRPr>
            </a:lvl3pPr>
            <a:lvl4pPr marL="0" indent="0">
              <a:buFontTx/>
              <a:buNone/>
              <a:defRPr b="1">
                <a:solidFill>
                  <a:schemeClr val="tx1"/>
                </a:solidFill>
              </a:defRPr>
            </a:lvl4pPr>
            <a:lvl5pPr marL="0" indent="0">
              <a:buFontTx/>
              <a:buNone/>
              <a:defRPr b="1">
                <a:solidFill>
                  <a:schemeClr val="tx1"/>
                </a:solidFill>
              </a:defRPr>
            </a:lvl5pPr>
            <a:lvl6pPr marL="0" indent="0">
              <a:buFontTx/>
              <a:buNone/>
              <a:defRPr b="1">
                <a:solidFill>
                  <a:schemeClr val="tx1"/>
                </a:solidFill>
              </a:defRPr>
            </a:lvl6pPr>
            <a:lvl7pPr marL="0" indent="0">
              <a:buFontTx/>
              <a:buNone/>
              <a:defRPr b="1">
                <a:solidFill>
                  <a:schemeClr val="tx1"/>
                </a:solidFill>
              </a:defRPr>
            </a:lvl7pPr>
            <a:lvl8pPr marL="0" indent="0">
              <a:buFontTx/>
              <a:buNone/>
              <a:defRPr b="1">
                <a:solidFill>
                  <a:schemeClr val="tx1"/>
                </a:solidFill>
              </a:defRPr>
            </a:lvl8pPr>
            <a:lvl9pPr marL="0" indent="0">
              <a:buFontTx/>
              <a:buNone/>
              <a:defRPr b="1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Add timing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5ECF7687-77CE-4295-9060-3402A51C1A2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9192344" y="1413024"/>
            <a:ext cx="2591669" cy="288000"/>
          </a:xfrm>
          <a:solidFill>
            <a:schemeClr val="bg1"/>
          </a:solidFill>
        </p:spPr>
        <p:txBody>
          <a:bodyPr tIns="0" bIns="0" anchor="t" anchorCtr="0"/>
          <a:lstStyle>
            <a:lvl1pPr marL="0" indent="0">
              <a:buFontTx/>
              <a:buNone/>
              <a:defRPr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b="1">
                <a:solidFill>
                  <a:schemeClr val="tx1"/>
                </a:solidFill>
              </a:defRPr>
            </a:lvl2pPr>
            <a:lvl3pPr marL="0" indent="0">
              <a:buFontTx/>
              <a:buNone/>
              <a:defRPr b="1">
                <a:solidFill>
                  <a:schemeClr val="tx1"/>
                </a:solidFill>
              </a:defRPr>
            </a:lvl3pPr>
            <a:lvl4pPr marL="0" indent="0">
              <a:buFontTx/>
              <a:buNone/>
              <a:defRPr b="1">
                <a:solidFill>
                  <a:schemeClr val="tx1"/>
                </a:solidFill>
              </a:defRPr>
            </a:lvl4pPr>
            <a:lvl5pPr marL="0" indent="0">
              <a:buFontTx/>
              <a:buNone/>
              <a:defRPr b="1">
                <a:solidFill>
                  <a:schemeClr val="tx1"/>
                </a:solidFill>
              </a:defRPr>
            </a:lvl5pPr>
            <a:lvl6pPr marL="0" indent="0">
              <a:buFontTx/>
              <a:buNone/>
              <a:defRPr b="1">
                <a:solidFill>
                  <a:schemeClr val="tx1"/>
                </a:solidFill>
              </a:defRPr>
            </a:lvl6pPr>
            <a:lvl7pPr marL="0" indent="0">
              <a:buFontTx/>
              <a:buNone/>
              <a:defRPr b="1">
                <a:solidFill>
                  <a:schemeClr val="tx1"/>
                </a:solidFill>
              </a:defRPr>
            </a:lvl7pPr>
            <a:lvl8pPr marL="0" indent="0">
              <a:buFontTx/>
              <a:buNone/>
              <a:defRPr b="1">
                <a:solidFill>
                  <a:schemeClr val="tx1"/>
                </a:solidFill>
              </a:defRPr>
            </a:lvl8pPr>
            <a:lvl9pPr marL="0" indent="0">
              <a:buFontTx/>
              <a:buNone/>
              <a:defRPr b="1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Add presenter</a:t>
            </a:r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3CAB329F-5B76-4069-A0F1-606DA115B84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07368" y="1413024"/>
            <a:ext cx="5400600" cy="288000"/>
          </a:xfrm>
          <a:solidFill>
            <a:schemeClr val="bg1"/>
          </a:solidFill>
        </p:spPr>
        <p:txBody>
          <a:bodyPr tIns="0" bIns="0" anchor="t" anchorCtr="0"/>
          <a:lstStyle>
            <a:lvl1pPr marL="0" indent="0">
              <a:buFontTx/>
              <a:buNone/>
              <a:defRPr b="1">
                <a:solidFill>
                  <a:schemeClr val="tx1"/>
                </a:solidFill>
              </a:defRPr>
            </a:lvl1pPr>
            <a:lvl2pPr marL="0" indent="0">
              <a:buFontTx/>
              <a:buNone/>
              <a:defRPr b="1">
                <a:solidFill>
                  <a:schemeClr val="tx1"/>
                </a:solidFill>
              </a:defRPr>
            </a:lvl2pPr>
            <a:lvl3pPr marL="0" indent="0">
              <a:buFontTx/>
              <a:buNone/>
              <a:defRPr b="1">
                <a:solidFill>
                  <a:schemeClr val="tx1"/>
                </a:solidFill>
              </a:defRPr>
            </a:lvl3pPr>
            <a:lvl4pPr marL="0" indent="0">
              <a:buFontTx/>
              <a:buNone/>
              <a:defRPr b="1">
                <a:solidFill>
                  <a:schemeClr val="tx1"/>
                </a:solidFill>
              </a:defRPr>
            </a:lvl4pPr>
            <a:lvl5pPr marL="0" indent="0">
              <a:buFontTx/>
              <a:buNone/>
              <a:defRPr b="1">
                <a:solidFill>
                  <a:schemeClr val="tx1"/>
                </a:solidFill>
              </a:defRPr>
            </a:lvl5pPr>
            <a:lvl6pPr marL="0" indent="0">
              <a:buFontTx/>
              <a:buNone/>
              <a:defRPr b="1">
                <a:solidFill>
                  <a:schemeClr val="tx1"/>
                </a:solidFill>
              </a:defRPr>
            </a:lvl6pPr>
            <a:lvl7pPr marL="0" indent="0">
              <a:buFontTx/>
              <a:buNone/>
              <a:defRPr b="1">
                <a:solidFill>
                  <a:schemeClr val="tx1"/>
                </a:solidFill>
              </a:defRPr>
            </a:lvl7pPr>
            <a:lvl8pPr marL="0" indent="0">
              <a:buFontTx/>
              <a:buNone/>
              <a:defRPr b="1">
                <a:solidFill>
                  <a:schemeClr val="tx1"/>
                </a:solidFill>
              </a:defRPr>
            </a:lvl8pPr>
            <a:lvl9pPr marL="0" indent="0">
              <a:buFontTx/>
              <a:buNone/>
              <a:defRPr b="1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Add item</a:t>
            </a:r>
            <a:endParaRPr lang="en-US" dirty="0"/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B51E6269-B448-4F14-AC31-75B969799D24}"/>
              </a:ext>
            </a:extLst>
          </p:cNvPr>
          <p:cNvSpPr/>
          <p:nvPr userDrawn="1"/>
        </p:nvSpPr>
        <p:spPr bwMode="gray">
          <a:xfrm>
            <a:off x="-2822909" y="3933056"/>
            <a:ext cx="2592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rtlCol="0" anchor="t"/>
          <a:lstStyle/>
          <a:p>
            <a:pPr algn="l">
              <a:buClr>
                <a:schemeClr val="accent2"/>
              </a:buClr>
            </a:pPr>
            <a:r>
              <a:rPr lang="en-US" sz="1000" dirty="0">
                <a:solidFill>
                  <a:schemeClr val="tx1"/>
                </a:solidFill>
              </a:rPr>
              <a:t>Please use tabs to separate the text </a:t>
            </a:r>
            <a:br>
              <a:rPr lang="en-US" sz="1000" dirty="0">
                <a:solidFill>
                  <a:schemeClr val="tx1"/>
                </a:solidFill>
              </a:rPr>
            </a:br>
            <a:r>
              <a:rPr lang="en-US" sz="1000" dirty="0">
                <a:solidFill>
                  <a:schemeClr val="tx1"/>
                </a:solidFill>
              </a:rPr>
              <a:t>for timing and presenter.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97A0182C-A38F-413D-989C-BA79505CCD7F}"/>
              </a:ext>
            </a:extLst>
          </p:cNvPr>
          <p:cNvCxnSpPr/>
          <p:nvPr userDrawn="1"/>
        </p:nvCxnSpPr>
        <p:spPr bwMode="gray">
          <a:xfrm>
            <a:off x="407988" y="1700808"/>
            <a:ext cx="5399980" cy="0"/>
          </a:xfrm>
          <a:prstGeom prst="line">
            <a:avLst/>
          </a:prstGeom>
          <a:ln w="9525" cap="rnd">
            <a:solidFill>
              <a:schemeClr val="tx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223587FC-E659-4BD5-AA4A-1E9FF1A3EB9C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951538" y="1700808"/>
            <a:ext cx="3096790" cy="0"/>
          </a:xfrm>
          <a:prstGeom prst="line">
            <a:avLst/>
          </a:prstGeom>
          <a:ln w="9525" cap="rnd">
            <a:solidFill>
              <a:schemeClr val="tx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38D46FE4-2C6D-49E3-9D59-5B8F3F1F5657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9192344" y="1700808"/>
            <a:ext cx="2591669" cy="0"/>
          </a:xfrm>
          <a:prstGeom prst="line">
            <a:avLst/>
          </a:prstGeom>
          <a:ln w="9525" cap="rnd">
            <a:solidFill>
              <a:schemeClr val="tx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906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teal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8783637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defRPr sz="2200" b="1">
                <a:solidFill>
                  <a:schemeClr val="accent2"/>
                </a:solidFill>
                <a:latin typeface="+mj-lt"/>
              </a:defRPr>
            </a:lvl1pPr>
            <a:lvl2pPr marL="457200" indent="-457200">
              <a:buClr>
                <a:schemeClr val="bg1"/>
              </a:buClr>
              <a:buFont typeface="+mj-lt"/>
              <a:buAutoNum type="arabicPeriod"/>
              <a:defRPr sz="2200" b="1">
                <a:solidFill>
                  <a:schemeClr val="bg1"/>
                </a:solidFill>
                <a:latin typeface="+mj-lt"/>
              </a:defRPr>
            </a:lvl2pPr>
            <a:lvl3pPr marL="457200" indent="-457200">
              <a:buClr>
                <a:schemeClr val="bg1"/>
              </a:buClr>
              <a:buFont typeface="+mj-lt"/>
              <a:buAutoNum type="arabicPeriod" startAt="2"/>
              <a:defRPr sz="2200" b="1">
                <a:solidFill>
                  <a:schemeClr val="bg1"/>
                </a:solidFill>
                <a:latin typeface="+mj-lt"/>
              </a:defRPr>
            </a:lvl3pPr>
            <a:lvl4pPr marL="457200" indent="-457200">
              <a:buClr>
                <a:schemeClr val="bg1"/>
              </a:buClr>
              <a:buFont typeface="+mj-lt"/>
              <a:buAutoNum type="arabicPeriod" startAt="3"/>
              <a:defRPr sz="2200" b="1">
                <a:solidFill>
                  <a:schemeClr val="bg1"/>
                </a:solidFill>
                <a:latin typeface="+mj-lt"/>
              </a:defRPr>
            </a:lvl4pPr>
            <a:lvl5pPr marL="457200" indent="-457200">
              <a:buClr>
                <a:schemeClr val="bg1"/>
              </a:buClr>
              <a:buFont typeface="+mj-lt"/>
              <a:buAutoNum type="arabicPeriod" startAt="4"/>
              <a:defRPr sz="2200" b="1">
                <a:solidFill>
                  <a:schemeClr val="bg1"/>
                </a:solidFill>
                <a:latin typeface="+mj-lt"/>
              </a:defRPr>
            </a:lvl5pPr>
            <a:lvl6pPr marL="457200" indent="-457200">
              <a:buClr>
                <a:schemeClr val="bg1"/>
              </a:buClr>
              <a:buFont typeface="+mj-lt"/>
              <a:buAutoNum type="arabicPeriod" startAt="5"/>
              <a:defRPr sz="2200" b="1">
                <a:solidFill>
                  <a:schemeClr val="bg1"/>
                </a:solidFill>
                <a:latin typeface="+mj-lt"/>
              </a:defRPr>
            </a:lvl6pPr>
            <a:lvl7pPr marL="457200" indent="-457200">
              <a:buClr>
                <a:schemeClr val="bg1"/>
              </a:buClr>
              <a:buFont typeface="+mj-lt"/>
              <a:buAutoNum type="arabicPeriod" startAt="6"/>
              <a:defRPr sz="2200" b="1">
                <a:solidFill>
                  <a:schemeClr val="bg1"/>
                </a:solidFill>
                <a:latin typeface="+mj-lt"/>
              </a:defRPr>
            </a:lvl7pPr>
            <a:lvl8pPr marL="457200" indent="-457200">
              <a:buClr>
                <a:schemeClr val="bg1"/>
              </a:buClr>
              <a:buFont typeface="+mj-lt"/>
              <a:buAutoNum type="arabicPeriod" startAt="7"/>
              <a:defRPr sz="2200" b="1">
                <a:solidFill>
                  <a:schemeClr val="bg1"/>
                </a:solidFill>
                <a:latin typeface="+mj-lt"/>
              </a:defRPr>
            </a:lvl8pPr>
            <a:lvl9pPr marL="457200" indent="-457200">
              <a:buClr>
                <a:schemeClr val="bg1"/>
              </a:buClr>
              <a:buFont typeface="+mj-lt"/>
              <a:buAutoNum type="arabicPeriod" startAt="8"/>
              <a:defRPr sz="2200" b="1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D17DDDE-70C0-4770-BAE0-FCA9950760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7F4DA23-915A-4020-816A-5F022BF5EA41}"/>
              </a:ext>
            </a:extLst>
          </p:cNvPr>
          <p:cNvSpPr/>
          <p:nvPr userDrawn="1"/>
        </p:nvSpPr>
        <p:spPr bwMode="gray">
          <a:xfrm>
            <a:off x="9408368" y="260648"/>
            <a:ext cx="2592288" cy="8640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>
              <a:buClr>
                <a:schemeClr val="accent2"/>
              </a:buClr>
              <a:buFont typeface="DB Sans" panose="020B0502050202020204" pitchFamily="34" charset="0"/>
              <a:buChar char="‒"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7" name="LOGO_SVG">
            <a:extLst>
              <a:ext uri="{FF2B5EF4-FFF2-40B4-BE49-F238E27FC236}">
                <a16:creationId xmlns:a16="http://schemas.microsoft.com/office/drawing/2014/main" id="{D7ADC61D-8518-4268-91B3-02C52DF4E6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gray">
          <a:xfrm>
            <a:off x="9552384" y="392704"/>
            <a:ext cx="2232000" cy="372000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92FCD1-21DE-4210-8B29-9D8BA821B554}"/>
              </a:ext>
            </a:extLst>
          </p:cNvPr>
          <p:cNvGrpSpPr/>
          <p:nvPr userDrawn="1"/>
        </p:nvGrpSpPr>
        <p:grpSpPr bwMode="gray">
          <a:xfrm>
            <a:off x="-2822909" y="1628800"/>
            <a:ext cx="2798229" cy="2016224"/>
            <a:chOff x="-2822909" y="1628800"/>
            <a:chExt cx="2798229" cy="20162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FC98DC-603C-4AD2-A66A-6CAFF4891891}"/>
                </a:ext>
              </a:extLst>
            </p:cNvPr>
            <p:cNvGrpSpPr/>
            <p:nvPr userDrawn="1"/>
          </p:nvGrpSpPr>
          <p:grpSpPr bwMode="gray">
            <a:xfrm>
              <a:off x="-2822909" y="1628800"/>
              <a:ext cx="2798229" cy="2016224"/>
              <a:chOff x="-2977008" y="1700808"/>
              <a:chExt cx="2798229" cy="201622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AA36F3-D3B4-4EAF-A5AE-1906ABC3553D}"/>
                  </a:ext>
                </a:extLst>
              </p:cNvPr>
              <p:cNvGrpSpPr/>
              <p:nvPr userDrawn="1"/>
            </p:nvGrpSpPr>
            <p:grpSpPr bwMode="gray">
              <a:xfrm>
                <a:off x="-2977008" y="1700808"/>
                <a:ext cx="2798229" cy="2016224"/>
                <a:chOff x="-2977008" y="1700808"/>
                <a:chExt cx="2798229" cy="2016224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7368F24-E5D1-4EF2-B455-0F4877373470}"/>
                    </a:ext>
                  </a:extLst>
                </p:cNvPr>
                <p:cNvSpPr/>
                <p:nvPr userDrawn="1"/>
              </p:nvSpPr>
              <p:spPr bwMode="gray"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864000" rtlCol="0" anchor="t"/>
                <a:lstStyle/>
                <a:p>
                  <a:pPr algn="l">
                    <a:buClr>
                      <a:schemeClr val="accent2"/>
                    </a:buClr>
                  </a:pPr>
                  <a:r>
                    <a:rPr lang="en-US" sz="1000" dirty="0">
                      <a:solidFill>
                        <a:schemeClr val="tx1"/>
                      </a:solidFill>
                    </a:rPr>
                    <a:t>In order to differentiate between topics that have already been dealt with and those that are still outstanding, you can click in the relevant line and use the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“Increase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or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“Decrease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buttons to adjust the formatting and numbering.</a:t>
                  </a:r>
                </a:p>
              </p:txBody>
            </p:sp>
            <p:sp>
              <p:nvSpPr>
                <p:cNvPr id="11" name="Isosceles Triangle 10">
                  <a:extLst>
                    <a:ext uri="{FF2B5EF4-FFF2-40B4-BE49-F238E27FC236}">
                      <a16:creationId xmlns:a16="http://schemas.microsoft.com/office/drawing/2014/main" id="{40CEDB67-C17F-4BC3-8FD0-F1173013C760}"/>
                    </a:ext>
                  </a:extLst>
                </p:cNvPr>
                <p:cNvSpPr/>
                <p:nvPr userDrawn="1"/>
              </p:nvSpPr>
              <p:spPr bwMode="gray">
                <a:xfrm rot="5400000">
                  <a:off x="-540060" y="2059607"/>
                  <a:ext cx="504056" cy="21850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>
                      <a:schemeClr val="accent2"/>
                    </a:buClr>
                  </a:pP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5024FA-2759-49CB-9FC1-19D24673CC5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 bwMode="gray">
              <a:xfrm>
                <a:off x="-2905000" y="1772816"/>
                <a:ext cx="2465917" cy="721028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A71D48-86B8-4748-BBD0-946064AAEFEB}"/>
                </a:ext>
              </a:extLst>
            </p:cNvPr>
            <p:cNvSpPr/>
            <p:nvPr userDrawn="1"/>
          </p:nvSpPr>
          <p:spPr bwMode="gray">
            <a:xfrm>
              <a:off x="-2102644" y="1779736"/>
              <a:ext cx="388144" cy="2160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2"/>
                </a:buClr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1984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42357-692A-4D35-BA1E-97084EBACE4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0" y="0"/>
            <a:ext cx="12192000" cy="6858000"/>
          </a:xfrm>
          <a:noFill/>
        </p:spPr>
        <p:txBody>
          <a:bodyPr vert="horz" lIns="0" tIns="0" rIns="0" bIns="1584000" rtlCol="0" anchor="ctr" anchorCtr="0">
            <a:noAutofit/>
          </a:bodyPr>
          <a:lstStyle>
            <a:lvl1pPr>
              <a:defRPr lang="en-US"/>
            </a:lvl1pPr>
          </a:lstStyle>
          <a:p>
            <a:pPr lvl="0" algn="ctr"/>
            <a:r>
              <a:rPr lang="en-US" dirty="0"/>
              <a:t>Add image by clicking icon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8783637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defRPr sz="2200" b="1">
                <a:solidFill>
                  <a:schemeClr val="accent5"/>
                </a:solidFill>
                <a:latin typeface="+mj-lt"/>
              </a:defRPr>
            </a:lvl1pPr>
            <a:lvl2pPr marL="457200" indent="-457200">
              <a:buClrTx/>
              <a:buFont typeface="+mj-lt"/>
              <a:buAutoNum type="arabicPeriod"/>
              <a:defRPr sz="2200" b="1">
                <a:solidFill>
                  <a:schemeClr val="tx1"/>
                </a:solidFill>
                <a:latin typeface="+mj-lt"/>
              </a:defRPr>
            </a:lvl2pPr>
            <a:lvl3pPr marL="457200" indent="-457200">
              <a:buClrTx/>
              <a:buFont typeface="+mj-lt"/>
              <a:buAutoNum type="arabicPeriod" startAt="2"/>
              <a:defRPr sz="2200" b="1">
                <a:solidFill>
                  <a:schemeClr val="tx1"/>
                </a:solidFill>
                <a:latin typeface="+mj-lt"/>
              </a:defRPr>
            </a:lvl3pPr>
            <a:lvl4pPr marL="457200" indent="-457200">
              <a:buClrTx/>
              <a:buFont typeface="+mj-lt"/>
              <a:buAutoNum type="arabicPeriod" startAt="3"/>
              <a:defRPr sz="2200" b="1">
                <a:solidFill>
                  <a:schemeClr val="tx1"/>
                </a:solidFill>
                <a:latin typeface="+mj-lt"/>
              </a:defRPr>
            </a:lvl4pPr>
            <a:lvl5pPr marL="457200" indent="-457200">
              <a:buClrTx/>
              <a:buFont typeface="+mj-lt"/>
              <a:buAutoNum type="arabicPeriod" startAt="4"/>
              <a:defRPr sz="2200" b="1">
                <a:solidFill>
                  <a:schemeClr val="tx1"/>
                </a:solidFill>
                <a:latin typeface="+mj-lt"/>
              </a:defRPr>
            </a:lvl5pPr>
            <a:lvl6pPr marL="457200" indent="-457200">
              <a:buClrTx/>
              <a:buFont typeface="+mj-lt"/>
              <a:buAutoNum type="arabicPeriod" startAt="5"/>
              <a:defRPr sz="2200" b="1">
                <a:solidFill>
                  <a:schemeClr val="tx1"/>
                </a:solidFill>
                <a:latin typeface="+mj-lt"/>
              </a:defRPr>
            </a:lvl6pPr>
            <a:lvl7pPr marL="457200" indent="-457200">
              <a:buClrTx/>
              <a:buFont typeface="+mj-lt"/>
              <a:buAutoNum type="arabicPeriod" startAt="6"/>
              <a:defRPr sz="2200" b="1">
                <a:solidFill>
                  <a:schemeClr val="tx1"/>
                </a:solidFill>
                <a:latin typeface="+mj-lt"/>
              </a:defRPr>
            </a:lvl7pPr>
            <a:lvl8pPr marL="457200" indent="-457200">
              <a:buClrTx/>
              <a:buFont typeface="+mj-lt"/>
              <a:buAutoNum type="arabicPeriod" startAt="7"/>
              <a:defRPr sz="2200" b="1">
                <a:solidFill>
                  <a:schemeClr val="tx1"/>
                </a:solidFill>
                <a:latin typeface="+mj-lt"/>
              </a:defRPr>
            </a:lvl8pPr>
            <a:lvl9pPr marL="457200" indent="-457200">
              <a:buClrTx/>
              <a:buFont typeface="+mj-lt"/>
              <a:buAutoNum type="arabicPeriod" startAt="8"/>
              <a:defRPr sz="2200" b="1">
                <a:solidFill>
                  <a:schemeClr val="tx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92FCD1-21DE-4210-8B29-9D8BA821B554}"/>
              </a:ext>
            </a:extLst>
          </p:cNvPr>
          <p:cNvGrpSpPr/>
          <p:nvPr userDrawn="1"/>
        </p:nvGrpSpPr>
        <p:grpSpPr bwMode="gray">
          <a:xfrm>
            <a:off x="-2822909" y="1628800"/>
            <a:ext cx="2798229" cy="2016224"/>
            <a:chOff x="-2822909" y="1628800"/>
            <a:chExt cx="2798229" cy="20162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FC98DC-603C-4AD2-A66A-6CAFF4891891}"/>
                </a:ext>
              </a:extLst>
            </p:cNvPr>
            <p:cNvGrpSpPr/>
            <p:nvPr userDrawn="1"/>
          </p:nvGrpSpPr>
          <p:grpSpPr bwMode="gray">
            <a:xfrm>
              <a:off x="-2822909" y="1628800"/>
              <a:ext cx="2798229" cy="2016224"/>
              <a:chOff x="-2977008" y="1700808"/>
              <a:chExt cx="2798229" cy="201622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AA36F3-D3B4-4EAF-A5AE-1906ABC3553D}"/>
                  </a:ext>
                </a:extLst>
              </p:cNvPr>
              <p:cNvGrpSpPr/>
              <p:nvPr userDrawn="1"/>
            </p:nvGrpSpPr>
            <p:grpSpPr bwMode="gray">
              <a:xfrm>
                <a:off x="-2977008" y="1700808"/>
                <a:ext cx="2798229" cy="2016224"/>
                <a:chOff x="-2977008" y="1700808"/>
                <a:chExt cx="2798229" cy="2016224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7368F24-E5D1-4EF2-B455-0F4877373470}"/>
                    </a:ext>
                  </a:extLst>
                </p:cNvPr>
                <p:cNvSpPr/>
                <p:nvPr userDrawn="1"/>
              </p:nvSpPr>
              <p:spPr bwMode="gray"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864000" rtlCol="0" anchor="t"/>
                <a:lstStyle/>
                <a:p>
                  <a:pPr algn="l">
                    <a:buClr>
                      <a:schemeClr val="accent2"/>
                    </a:buClr>
                  </a:pPr>
                  <a:r>
                    <a:rPr lang="en-US" sz="1000" dirty="0">
                      <a:solidFill>
                        <a:schemeClr val="tx1"/>
                      </a:solidFill>
                    </a:rPr>
                    <a:t>In order to differentiate between topics that have already been dealt with and those that are still outstanding, you can click in the relevant line and use the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“Increase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or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“Decrease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buttons to adjust the formatting and numbering.</a:t>
                  </a:r>
                </a:p>
              </p:txBody>
            </p:sp>
            <p:sp>
              <p:nvSpPr>
                <p:cNvPr id="11" name="Isosceles Triangle 10">
                  <a:extLst>
                    <a:ext uri="{FF2B5EF4-FFF2-40B4-BE49-F238E27FC236}">
                      <a16:creationId xmlns:a16="http://schemas.microsoft.com/office/drawing/2014/main" id="{40CEDB67-C17F-4BC3-8FD0-F1173013C760}"/>
                    </a:ext>
                  </a:extLst>
                </p:cNvPr>
                <p:cNvSpPr/>
                <p:nvPr userDrawn="1"/>
              </p:nvSpPr>
              <p:spPr bwMode="gray">
                <a:xfrm rot="5400000">
                  <a:off x="-540060" y="2059607"/>
                  <a:ext cx="504056" cy="21850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>
                      <a:schemeClr val="accent2"/>
                    </a:buClr>
                  </a:pP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5024FA-2759-49CB-9FC1-19D24673CC5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 bwMode="gray">
              <a:xfrm>
                <a:off x="-2905000" y="1772816"/>
                <a:ext cx="2465917" cy="721028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A71D48-86B8-4748-BBD0-946064AAEFEB}"/>
                </a:ext>
              </a:extLst>
            </p:cNvPr>
            <p:cNvSpPr/>
            <p:nvPr userDrawn="1"/>
          </p:nvSpPr>
          <p:spPr bwMode="gray">
            <a:xfrm>
              <a:off x="-2102644" y="1779736"/>
              <a:ext cx="388144" cy="2160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2"/>
                </a:buClr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2FC170A5-F78B-4699-BB00-8600BF850F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E155C402-A550-4E3A-8D46-FF5B861C0B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7406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42357-692A-4D35-BA1E-97084EBACE4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-19744" y="0"/>
            <a:ext cx="12192000" cy="6858000"/>
          </a:xfrm>
          <a:noFill/>
        </p:spPr>
        <p:txBody>
          <a:bodyPr vert="horz" lIns="0" tIns="0" rIns="0" bIns="1584000" rtlCol="0" anchor="ctr" anchorCtr="0">
            <a:no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en-US" dirty="0"/>
              <a:t>Add image by clicking icon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8783637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defRPr sz="2200" b="1">
                <a:solidFill>
                  <a:schemeClr val="accent5"/>
                </a:solidFill>
                <a:latin typeface="+mj-lt"/>
              </a:defRPr>
            </a:lvl1pPr>
            <a:lvl2pPr marL="457200" indent="-457200">
              <a:buClr>
                <a:schemeClr val="bg1"/>
              </a:buClr>
              <a:buFont typeface="+mj-lt"/>
              <a:buAutoNum type="arabicPeriod"/>
              <a:defRPr sz="2200" b="1">
                <a:solidFill>
                  <a:schemeClr val="bg1"/>
                </a:solidFill>
                <a:latin typeface="+mj-lt"/>
              </a:defRPr>
            </a:lvl2pPr>
            <a:lvl3pPr marL="457200" indent="-457200">
              <a:buClr>
                <a:schemeClr val="bg1"/>
              </a:buClr>
              <a:buFont typeface="+mj-lt"/>
              <a:buAutoNum type="arabicPeriod" startAt="2"/>
              <a:defRPr sz="2200" b="1">
                <a:solidFill>
                  <a:schemeClr val="bg1"/>
                </a:solidFill>
                <a:latin typeface="+mj-lt"/>
              </a:defRPr>
            </a:lvl3pPr>
            <a:lvl4pPr marL="457200" indent="-457200">
              <a:buClr>
                <a:schemeClr val="bg1"/>
              </a:buClr>
              <a:buFont typeface="+mj-lt"/>
              <a:buAutoNum type="arabicPeriod" startAt="3"/>
              <a:defRPr sz="2200" b="1">
                <a:solidFill>
                  <a:schemeClr val="bg1"/>
                </a:solidFill>
                <a:latin typeface="+mj-lt"/>
              </a:defRPr>
            </a:lvl4pPr>
            <a:lvl5pPr marL="457200" indent="-457200">
              <a:buClr>
                <a:schemeClr val="bg1"/>
              </a:buClr>
              <a:buFont typeface="+mj-lt"/>
              <a:buAutoNum type="arabicPeriod" startAt="4"/>
              <a:defRPr sz="2200" b="1">
                <a:solidFill>
                  <a:schemeClr val="bg1"/>
                </a:solidFill>
                <a:latin typeface="+mj-lt"/>
              </a:defRPr>
            </a:lvl5pPr>
            <a:lvl6pPr marL="457200" indent="-457200">
              <a:buClr>
                <a:schemeClr val="bg1"/>
              </a:buClr>
              <a:buFont typeface="+mj-lt"/>
              <a:buAutoNum type="arabicPeriod" startAt="5"/>
              <a:defRPr sz="2200" b="1">
                <a:solidFill>
                  <a:schemeClr val="bg1"/>
                </a:solidFill>
                <a:latin typeface="+mj-lt"/>
              </a:defRPr>
            </a:lvl6pPr>
            <a:lvl7pPr marL="457200" indent="-457200">
              <a:buClr>
                <a:schemeClr val="bg1"/>
              </a:buClr>
              <a:buFont typeface="+mj-lt"/>
              <a:buAutoNum type="arabicPeriod" startAt="6"/>
              <a:defRPr sz="2200" b="1">
                <a:solidFill>
                  <a:schemeClr val="bg1"/>
                </a:solidFill>
                <a:latin typeface="+mj-lt"/>
              </a:defRPr>
            </a:lvl7pPr>
            <a:lvl8pPr marL="457200" indent="-457200">
              <a:buClr>
                <a:schemeClr val="bg1"/>
              </a:buClr>
              <a:buFont typeface="+mj-lt"/>
              <a:buAutoNum type="arabicPeriod" startAt="7"/>
              <a:defRPr sz="2200" b="1">
                <a:solidFill>
                  <a:schemeClr val="bg1"/>
                </a:solidFill>
                <a:latin typeface="+mj-lt"/>
              </a:defRPr>
            </a:lvl8pPr>
            <a:lvl9pPr marL="457200" indent="-457200">
              <a:buClr>
                <a:schemeClr val="bg1"/>
              </a:buClr>
              <a:buFont typeface="+mj-lt"/>
              <a:buAutoNum type="arabicPeriod" startAt="8"/>
              <a:defRPr sz="2200" b="1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92FCD1-21DE-4210-8B29-9D8BA821B554}"/>
              </a:ext>
            </a:extLst>
          </p:cNvPr>
          <p:cNvGrpSpPr/>
          <p:nvPr userDrawn="1"/>
        </p:nvGrpSpPr>
        <p:grpSpPr bwMode="gray">
          <a:xfrm>
            <a:off x="-2822909" y="1628800"/>
            <a:ext cx="2798229" cy="2016224"/>
            <a:chOff x="-2822909" y="1628800"/>
            <a:chExt cx="2798229" cy="201622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FC98DC-603C-4AD2-A66A-6CAFF4891891}"/>
                </a:ext>
              </a:extLst>
            </p:cNvPr>
            <p:cNvGrpSpPr/>
            <p:nvPr userDrawn="1"/>
          </p:nvGrpSpPr>
          <p:grpSpPr bwMode="gray">
            <a:xfrm>
              <a:off x="-2822909" y="1628800"/>
              <a:ext cx="2798229" cy="2016224"/>
              <a:chOff x="-2977008" y="1700808"/>
              <a:chExt cx="2798229" cy="2016224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FAA36F3-D3B4-4EAF-A5AE-1906ABC3553D}"/>
                  </a:ext>
                </a:extLst>
              </p:cNvPr>
              <p:cNvGrpSpPr/>
              <p:nvPr userDrawn="1"/>
            </p:nvGrpSpPr>
            <p:grpSpPr bwMode="gray">
              <a:xfrm>
                <a:off x="-2977008" y="1700808"/>
                <a:ext cx="2798229" cy="2016224"/>
                <a:chOff x="-2977008" y="1700808"/>
                <a:chExt cx="2798229" cy="2016224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67368F24-E5D1-4EF2-B455-0F4877373470}"/>
                    </a:ext>
                  </a:extLst>
                </p:cNvPr>
                <p:cNvSpPr/>
                <p:nvPr userDrawn="1"/>
              </p:nvSpPr>
              <p:spPr bwMode="gray">
                <a:xfrm>
                  <a:off x="-2977008" y="1700808"/>
                  <a:ext cx="2592000" cy="2016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864000" rtlCol="0" anchor="t"/>
                <a:lstStyle/>
                <a:p>
                  <a:pPr algn="l">
                    <a:buClr>
                      <a:schemeClr val="accent2"/>
                    </a:buClr>
                  </a:pPr>
                  <a:r>
                    <a:rPr lang="en-US" sz="1000" dirty="0">
                      <a:solidFill>
                        <a:schemeClr val="tx1"/>
                      </a:solidFill>
                    </a:rPr>
                    <a:t>In order to differentiate between topics that have already been dealt with and those that are still outstanding, you can click in the relevant line and use the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“Increase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or </a:t>
                  </a:r>
                  <a:r>
                    <a:rPr lang="en-US" sz="1000" dirty="0">
                      <a:solidFill>
                        <a:srgbClr val="FF0000"/>
                      </a:solidFill>
                    </a:rPr>
                    <a:t>“Decrease List Level”</a:t>
                  </a:r>
                  <a:r>
                    <a:rPr lang="en-US" sz="1000" dirty="0">
                      <a:solidFill>
                        <a:schemeClr val="tx1"/>
                      </a:solidFill>
                    </a:rPr>
                    <a:t> buttons to adjust the formatting and numbering.</a:t>
                  </a:r>
                </a:p>
              </p:txBody>
            </p:sp>
            <p:sp>
              <p:nvSpPr>
                <p:cNvPr id="11" name="Isosceles Triangle 10">
                  <a:extLst>
                    <a:ext uri="{FF2B5EF4-FFF2-40B4-BE49-F238E27FC236}">
                      <a16:creationId xmlns:a16="http://schemas.microsoft.com/office/drawing/2014/main" id="{40CEDB67-C17F-4BC3-8FD0-F1173013C760}"/>
                    </a:ext>
                  </a:extLst>
                </p:cNvPr>
                <p:cNvSpPr/>
                <p:nvPr userDrawn="1"/>
              </p:nvSpPr>
              <p:spPr bwMode="gray">
                <a:xfrm rot="5400000">
                  <a:off x="-540060" y="2059607"/>
                  <a:ext cx="504056" cy="21850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Clr>
                      <a:schemeClr val="accent2"/>
                    </a:buClr>
                  </a:pPr>
                  <a:endParaRPr lang="en-US" sz="1600" dirty="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EB5024FA-2759-49CB-9FC1-19D24673CC5D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 bwMode="gray">
              <a:xfrm>
                <a:off x="-2905000" y="1772816"/>
                <a:ext cx="2465917" cy="721028"/>
              </a:xfrm>
              <a:prstGeom prst="rect">
                <a:avLst/>
              </a:prstGeom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3A71D48-86B8-4748-BBD0-946064AAEFEB}"/>
                </a:ext>
              </a:extLst>
            </p:cNvPr>
            <p:cNvSpPr/>
            <p:nvPr userDrawn="1"/>
          </p:nvSpPr>
          <p:spPr bwMode="gray">
            <a:xfrm>
              <a:off x="-2102644" y="1779736"/>
              <a:ext cx="388144" cy="216024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2"/>
                </a:buClr>
              </a:pP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2FC170A5-F78B-4699-BB00-8600BF850F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6" name="Textplatzhalter 11">
            <a:extLst>
              <a:ext uri="{FF2B5EF4-FFF2-40B4-BE49-F238E27FC236}">
                <a16:creationId xmlns:a16="http://schemas.microsoft.com/office/drawing/2014/main" id="{0F1D99A5-241C-42B7-8E15-D93308BB9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9552384" y="392704"/>
            <a:ext cx="2232000" cy="370800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tabLst/>
              <a:defRPr sz="100">
                <a:noFill/>
              </a:defRPr>
            </a:lvl1pPr>
            <a:lvl2pPr marL="0" indent="0">
              <a:buFontTx/>
              <a:buNone/>
              <a:tabLst/>
              <a:defRPr sz="100"/>
            </a:lvl2pPr>
            <a:lvl3pPr marL="0" indent="0">
              <a:buFontTx/>
              <a:buNone/>
              <a:tabLst/>
              <a:defRPr sz="100"/>
            </a:lvl3pPr>
            <a:lvl4pPr marL="0" indent="0">
              <a:buFontTx/>
              <a:buNone/>
              <a:tabLst/>
              <a:defRPr sz="100"/>
            </a:lvl4pPr>
            <a:lvl5pPr marL="0" indent="0">
              <a:buFontTx/>
              <a:buNone/>
              <a:tabLst/>
              <a:defRPr sz="100"/>
            </a:lvl5pPr>
            <a:lvl6pPr marL="0" indent="0">
              <a:buFontTx/>
              <a:buNone/>
              <a:tabLst/>
              <a:defRPr sz="100"/>
            </a:lvl6pPr>
            <a:lvl7pPr marL="0" indent="0">
              <a:buFontTx/>
              <a:buNone/>
              <a:tabLst/>
              <a:defRPr sz="100"/>
            </a:lvl7pPr>
            <a:lvl8pPr marL="0" indent="0">
              <a:buFontTx/>
              <a:buNone/>
              <a:tabLst/>
              <a:defRPr sz="100"/>
            </a:lvl8pPr>
            <a:lvl9pPr marL="0" indent="0">
              <a:buFontTx/>
              <a:buNone/>
              <a:tabLst/>
              <a:defRPr sz="1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927F6351-CA36-4C05-8EA6-836E3C1F90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6773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988" y="1412776"/>
            <a:ext cx="11376025" cy="216000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dirty="0"/>
              <a:t>Add chapter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3717032"/>
            <a:ext cx="5543550" cy="2448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  <a:lvl6pPr marL="0" indent="0">
              <a:buFontTx/>
              <a:buNone/>
              <a:defRPr/>
            </a:lvl6pPr>
            <a:lvl7pPr marL="0" indent="0">
              <a:buFontTx/>
              <a:buNone/>
              <a:defRPr/>
            </a:lvl7pPr>
            <a:lvl8pPr marL="0" indent="0">
              <a:buFontTx/>
              <a:buNone/>
              <a:defRPr/>
            </a:lvl8pPr>
            <a:lvl9pPr marL="0" indent="0">
              <a:buFontTx/>
              <a:buNone/>
              <a:defRPr/>
            </a:lvl9pPr>
          </a:lstStyle>
          <a:p>
            <a:pPr lvl="0"/>
            <a:r>
              <a:rPr lang="en-US" dirty="0"/>
              <a:t>Add chapter description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55C242C-891C-484A-B58F-17858465FE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059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756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6800" y="1412776"/>
            <a:ext cx="11376000" cy="2160000"/>
          </a:xfrm>
        </p:spPr>
        <p:txBody>
          <a:bodyPr anchor="b"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chapter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368" y="3717032"/>
            <a:ext cx="5545137" cy="2448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  <a:lvl2pPr marL="0" indent="0">
              <a:buFontTx/>
              <a:buNone/>
              <a:defRPr>
                <a:solidFill>
                  <a:schemeClr val="tx1"/>
                </a:solidFill>
              </a:defRPr>
            </a:lvl2pPr>
            <a:lvl3pPr marL="0" indent="0">
              <a:buFontTx/>
              <a:buNone/>
              <a:defRPr>
                <a:solidFill>
                  <a:schemeClr val="tx1"/>
                </a:solidFill>
              </a:defRPr>
            </a:lvl3pPr>
            <a:lvl4pPr marL="0" indent="0">
              <a:buFontTx/>
              <a:buNone/>
              <a:defRPr>
                <a:solidFill>
                  <a:schemeClr val="tx1"/>
                </a:solidFill>
              </a:defRPr>
            </a:lvl4pPr>
            <a:lvl5pPr marL="0" indent="0">
              <a:buFontTx/>
              <a:buNone/>
              <a:defRPr>
                <a:solidFill>
                  <a:schemeClr val="tx1"/>
                </a:solidFill>
              </a:defRPr>
            </a:lvl5pPr>
            <a:lvl6pPr marL="0" indent="0">
              <a:buFontTx/>
              <a:buNone/>
              <a:defRPr>
                <a:solidFill>
                  <a:schemeClr val="tx1"/>
                </a:solidFill>
              </a:defRPr>
            </a:lvl6pPr>
            <a:lvl7pPr marL="0" indent="0">
              <a:buFontTx/>
              <a:buNone/>
              <a:defRPr>
                <a:solidFill>
                  <a:schemeClr val="tx1"/>
                </a:solidFill>
              </a:defRPr>
            </a:lvl7pPr>
            <a:lvl8pPr marL="0" indent="0">
              <a:buFontTx/>
              <a:buNone/>
              <a:defRPr>
                <a:solidFill>
                  <a:schemeClr val="tx1"/>
                </a:solidFill>
              </a:defRPr>
            </a:lvl8pPr>
            <a:lvl9pPr marL="0" indent="0">
              <a:buFontTx/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Add chapter description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0549B37-C30E-44E8-B1FF-0C621786A36A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>
            <a:off x="9552384" y="3927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1286024-2DDD-4678-96D4-5F9648D9AA8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515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F8EFF006-54B8-4823-B83A-1C9F7B6FA0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756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6800" y="1412776"/>
            <a:ext cx="11376000" cy="2160000"/>
          </a:xfrm>
        </p:spPr>
        <p:txBody>
          <a:bodyPr anchor="b"/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chapter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368" y="3717032"/>
            <a:ext cx="5545137" cy="2448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0" indent="0">
              <a:buFontTx/>
              <a:buNone/>
              <a:defRPr>
                <a:solidFill>
                  <a:schemeClr val="bg1"/>
                </a:solidFill>
              </a:defRPr>
            </a:lvl3pPr>
            <a:lvl4pPr marL="0" indent="0">
              <a:buFontTx/>
              <a:buNone/>
              <a:defRPr>
                <a:solidFill>
                  <a:schemeClr val="bg1"/>
                </a:solidFill>
              </a:defRPr>
            </a:lvl4pPr>
            <a:lvl5pPr marL="0" indent="0">
              <a:buFontTx/>
              <a:buNone/>
              <a:defRPr>
                <a:solidFill>
                  <a:schemeClr val="bg1"/>
                </a:solidFill>
              </a:defRPr>
            </a:lvl5pPr>
            <a:lvl6pPr marL="0" indent="0">
              <a:buFontTx/>
              <a:buNone/>
              <a:defRPr>
                <a:solidFill>
                  <a:schemeClr val="bg1"/>
                </a:solidFill>
              </a:defRPr>
            </a:lvl6pPr>
            <a:lvl7pPr marL="0" indent="0">
              <a:buFontTx/>
              <a:buNone/>
              <a:defRPr>
                <a:solidFill>
                  <a:schemeClr val="bg1"/>
                </a:solidFill>
              </a:defRPr>
            </a:lvl7pPr>
            <a:lvl8pPr marL="0" indent="0">
              <a:buFontTx/>
              <a:buNone/>
              <a:defRPr>
                <a:solidFill>
                  <a:schemeClr val="bg1"/>
                </a:solidFill>
              </a:defRPr>
            </a:lvl8pPr>
            <a:lvl9pPr marL="0" indent="0">
              <a:buFontTx/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chapter description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B27FFED9-1D10-457A-BB20-AF5C3651EB6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1244632" y="6471916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0549B37-C30E-44E8-B1FF-0C621786A36A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 bwMode="gray">
          <a:xfrm>
            <a:off x="9552384" y="3927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F94EA48-B72F-4962-A5AE-03C26AD8A418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13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CE2CA58-2B50-4A56-A5C6-9BE4B8C44D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A96DF11-D7B5-4EFC-B124-303BAD65F60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407988" y="1412875"/>
            <a:ext cx="11376025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BC4F7AC2-E3A2-4B86-A032-307DB47D420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823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9E72AE-4A15-475A-B245-30A77632E6A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 bwMode="gray">
          <a:xfrm>
            <a:off x="407988" y="1412875"/>
            <a:ext cx="5543550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548D233-0EF0-489D-A80D-6DDFDDD19C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6240463" y="1412875"/>
            <a:ext cx="5543550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AD929FE5-115F-457D-AC69-10C64E41953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36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(left 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A04377E-897E-427F-AFC4-6BDC9BA90A7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6240463" y="1412875"/>
            <a:ext cx="5543550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2512175C-127A-4407-835E-E12790E0275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0" y="1412875"/>
            <a:ext cx="5951538" cy="4752975"/>
          </a:xfrm>
          <a:solidFill>
            <a:schemeClr val="bg1">
              <a:lumMod val="75000"/>
            </a:schemeClr>
          </a:solidFill>
        </p:spPr>
        <p:txBody>
          <a:bodyPr bIns="1584000" anchor="ctr" anchorCtr="0"/>
          <a:lstStyle>
            <a:lvl1pPr algn="ctr"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488F280F-5F11-495F-98E9-D68167B6CD96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857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1384" y="1412875"/>
            <a:ext cx="11232000" cy="2952229"/>
          </a:xfrm>
        </p:spPr>
        <p:txBody>
          <a:bodyPr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508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4366800"/>
            <a:ext cx="11232000" cy="6480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1384" y="5949320"/>
            <a:ext cx="11232000" cy="360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>
              <a:buFontTx/>
              <a:buNone/>
              <a:defRPr>
                <a:latin typeface="DB Head Light" panose="02020500000000000000" pitchFamily="18" charset="0"/>
              </a:defRPr>
            </a:lvl2pPr>
            <a:lvl3pPr marL="0" indent="0">
              <a:buFontTx/>
              <a:buNone/>
              <a:defRPr>
                <a:latin typeface="DB Head Light" panose="02020500000000000000" pitchFamily="18" charset="0"/>
              </a:defRPr>
            </a:lvl3pPr>
            <a:lvl4pPr marL="0" indent="0">
              <a:buFontTx/>
              <a:buNone/>
              <a:defRPr>
                <a:latin typeface="DB Head Light" panose="02020500000000000000" pitchFamily="18" charset="0"/>
              </a:defRPr>
            </a:lvl4pPr>
            <a:lvl5pPr marL="0" indent="0">
              <a:buFontTx/>
              <a:buNone/>
              <a:defRPr>
                <a:latin typeface="DB Head Light" panose="02020500000000000000" pitchFamily="18" charset="0"/>
              </a:defRPr>
            </a:lvl5pPr>
            <a:lvl6pPr marL="0" indent="0">
              <a:buFontTx/>
              <a:buNone/>
              <a:defRPr>
                <a:latin typeface="DB Head Light" panose="02020500000000000000" pitchFamily="18" charset="0"/>
              </a:defRPr>
            </a:lvl6pPr>
            <a:lvl7pPr marL="0" indent="0">
              <a:buFontTx/>
              <a:buNone/>
              <a:defRPr>
                <a:latin typeface="DB Head Light" panose="02020500000000000000" pitchFamily="18" charset="0"/>
              </a:defRPr>
            </a:lvl7pPr>
            <a:lvl8pPr marL="0" indent="0">
              <a:buFontTx/>
              <a:buNone/>
              <a:defRPr>
                <a:latin typeface="DB Head Light" panose="02020500000000000000" pitchFamily="18" charset="0"/>
              </a:defRPr>
            </a:lvl8pPr>
            <a:lvl9pPr marL="0" indent="0">
              <a:buFontTx/>
              <a:buNone/>
              <a:defRPr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37132" y="519400"/>
            <a:ext cx="5040000" cy="838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66235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(right 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1F2FB3A-D4BB-405D-BBBD-8752ADE7E13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 bwMode="gray">
          <a:xfrm>
            <a:off x="407988" y="1412875"/>
            <a:ext cx="5543550" cy="4752975"/>
          </a:xfrm>
        </p:spPr>
        <p:txBody>
          <a:bodyPr/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78465FD-A7FA-4A51-9223-3F52271E2E7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6240463" y="1412875"/>
            <a:ext cx="5951537" cy="4752975"/>
          </a:xfrm>
          <a:solidFill>
            <a:schemeClr val="bg1">
              <a:lumMod val="75000"/>
            </a:schemeClr>
          </a:solidFill>
        </p:spPr>
        <p:txBody>
          <a:bodyPr bIns="1584000" anchor="ctr"/>
          <a:lstStyle>
            <a:lvl1pPr algn="ctr"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C4D224-C30D-405E-A5EE-0DB17C1D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C26FBFEA-F23B-4AC9-A80D-5E3C25773FC2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985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picture (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3B7F34-A02F-4745-A45E-374BB8A8B2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EC27803-F028-4D09-938C-1C41D21EE00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1FC7585-FE78-4F89-BA10-26D26E336D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EE2140D-3ADC-4AA2-AAAB-72EF562EFF7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0334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large picture (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3B7F34-A02F-4745-A45E-374BB8A8B2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EC27803-F028-4D09-938C-1C41D21EE00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1FC7585-FE78-4F89-BA10-26D26E336D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EE2140D-3ADC-4AA2-AAAB-72EF562EFF7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23943C0D-7197-45C0-A63E-800EC72E6C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CFCAF4-E81E-4014-84B4-7D8C509608C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5678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 (grey)">
    <p:bg>
      <p:bgPr>
        <a:solidFill>
          <a:srgbClr val="F5F4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A483B095-6714-4130-BC80-D11D254D6F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21174EA-8330-4FB9-A2A5-2AB929D99A4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9804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5940B9-9206-49A7-9C4C-F7D534506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6B7B90B-ACCF-4811-8392-07433F90F92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093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1" cy="6858000"/>
          </a:xfrm>
          <a:noFill/>
        </p:spPr>
        <p:txBody>
          <a:bodyPr tIns="1440000" bIns="0"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3B7F34-A02F-4745-A45E-374BB8A8B2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EC27803-F028-4D09-938C-1C41D21EE00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1FC7585-FE78-4F89-BA10-26D26E336D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EE2140D-3ADC-4AA2-AAAB-72EF562EFF7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A20B3F-BCBB-4D61-97F2-CD0B8276F7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368" y="2060848"/>
            <a:ext cx="11376000" cy="1225550"/>
          </a:xfrm>
        </p:spPr>
        <p:txBody>
          <a:bodyPr/>
          <a:lstStyle>
            <a:lvl1pPr marL="0" indent="0">
              <a:buFontTx/>
              <a:buNone/>
              <a:defRPr sz="8500" b="1">
                <a:solidFill>
                  <a:schemeClr val="tx1"/>
                </a:solidFill>
                <a:latin typeface="+mj-lt"/>
              </a:defRPr>
            </a:lvl1pPr>
            <a:lvl2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2pPr>
            <a:lvl3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3pPr>
            <a:lvl4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4pPr>
            <a:lvl5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5pPr>
            <a:lvl6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6pPr>
            <a:lvl7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7pPr>
            <a:lvl8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8pPr>
            <a:lvl9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94447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10">
            <a:extLst>
              <a:ext uri="{FF2B5EF4-FFF2-40B4-BE49-F238E27FC236}">
                <a16:creationId xmlns:a16="http://schemas.microsoft.com/office/drawing/2014/main" id="{E63F0EF0-6751-42DD-8EAD-C8E847AA5F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tIns="1440000" bIns="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B3B7F34-A02F-4745-A45E-374BB8A8B2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EC27803-F028-4D09-938C-1C41D21EE00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1FC7585-FE78-4F89-BA10-26D26E336D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BEE2140D-3ADC-4AA2-AAAB-72EF562EFF7A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A20B3F-BCBB-4D61-97F2-CD0B8276F7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368" y="2060848"/>
            <a:ext cx="11376000" cy="1225550"/>
          </a:xfrm>
        </p:spPr>
        <p:txBody>
          <a:bodyPr/>
          <a:lstStyle>
            <a:lvl1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1pPr>
            <a:lvl2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2pPr>
            <a:lvl3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3pPr>
            <a:lvl4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4pPr>
            <a:lvl5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5pPr>
            <a:lvl6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6pPr>
            <a:lvl7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7pPr>
            <a:lvl8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8pPr>
            <a:lvl9pPr marL="0" indent="0">
              <a:buFontTx/>
              <a:buNone/>
              <a:defRPr sz="8500" b="1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109746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6F43D422-F336-4C99-85F7-CE4485E634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12192000" cy="6858000"/>
          </a:xfrm>
          <a:noFill/>
        </p:spPr>
        <p:txBody>
          <a:bodyPr bIns="1584000" anchor="ctr"/>
          <a:lstStyle>
            <a:lvl1pPr algn="ctr"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988" y="3501008"/>
            <a:ext cx="11376025" cy="936000"/>
          </a:xfrm>
          <a:noFill/>
        </p:spPr>
        <p:txBody>
          <a:bodyPr lIns="0" tIns="0" rIns="0" bIns="0"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a quote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5229304"/>
            <a:ext cx="11376026" cy="936000"/>
          </a:xfr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tx1"/>
                </a:solidFill>
              </a:defRPr>
            </a:lvl1pPr>
            <a:lvl2pPr marL="0" indent="0" algn="ctr">
              <a:buFontTx/>
              <a:buNone/>
              <a:defRPr>
                <a:solidFill>
                  <a:schemeClr val="tx1"/>
                </a:solidFill>
              </a:defRPr>
            </a:lvl2pPr>
            <a:lvl3pPr marL="0" indent="0" algn="ctr">
              <a:buFontTx/>
              <a:buNone/>
              <a:defRPr>
                <a:solidFill>
                  <a:schemeClr val="tx1"/>
                </a:solidFill>
              </a:defRPr>
            </a:lvl3pPr>
            <a:lvl4pPr marL="0" indent="0" algn="ctr">
              <a:buFontTx/>
              <a:buNone/>
              <a:defRPr>
                <a:solidFill>
                  <a:schemeClr val="tx1"/>
                </a:solidFill>
              </a:defRPr>
            </a:lvl4pPr>
            <a:lvl5pPr marL="0" indent="0" algn="ctr">
              <a:buFontTx/>
              <a:buNone/>
              <a:defRPr>
                <a:solidFill>
                  <a:schemeClr val="tx1"/>
                </a:solidFill>
              </a:defRPr>
            </a:lvl5pPr>
            <a:lvl6pPr marL="0" indent="0" algn="ctr">
              <a:buFontTx/>
              <a:buNone/>
              <a:defRPr>
                <a:solidFill>
                  <a:schemeClr val="tx1"/>
                </a:solidFill>
              </a:defRPr>
            </a:lvl6pPr>
            <a:lvl7pPr marL="0" indent="0" algn="ctr">
              <a:buFontTx/>
              <a:buNone/>
              <a:defRPr>
                <a:solidFill>
                  <a:schemeClr val="tx1"/>
                </a:solidFill>
              </a:defRPr>
            </a:lvl7pPr>
            <a:lvl8pPr marL="0" indent="0" algn="ctr">
              <a:buFontTx/>
              <a:buNone/>
              <a:defRPr>
                <a:solidFill>
                  <a:schemeClr val="tx1"/>
                </a:solidFill>
              </a:defRPr>
            </a:lvl8pPr>
            <a:lvl9pPr marL="0" indent="0" algn="ctr">
              <a:buFontTx/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Add First Name Surname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485638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B32F85A3-5987-4B8E-93E2-96D91C5A6CB6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4345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0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6F43D422-F336-4C99-85F7-CE4485E6346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12192000" cy="6858000"/>
          </a:xfrm>
          <a:noFill/>
        </p:spPr>
        <p:txBody>
          <a:bodyPr bIns="1584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988" y="3501008"/>
            <a:ext cx="11376025" cy="936000"/>
          </a:xfrm>
          <a:noFill/>
        </p:spPr>
        <p:txBody>
          <a:bodyPr lIns="0" tIns="0" rIns="0" bIns="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quote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5229304"/>
            <a:ext cx="11376026" cy="936000"/>
          </a:xfr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 algn="ctr">
              <a:buFontTx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Tx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Tx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Tx/>
              <a:buNone/>
              <a:defRPr>
                <a:solidFill>
                  <a:schemeClr val="bg1"/>
                </a:solidFill>
              </a:defRPr>
            </a:lvl5pPr>
            <a:lvl6pPr marL="0" indent="0" algn="ctr">
              <a:buFontTx/>
              <a:buNone/>
              <a:defRPr>
                <a:solidFill>
                  <a:schemeClr val="bg1"/>
                </a:solidFill>
              </a:defRPr>
            </a:lvl6pPr>
            <a:lvl7pPr marL="0" indent="0" algn="ctr">
              <a:buFontTx/>
              <a:buNone/>
              <a:defRPr>
                <a:solidFill>
                  <a:schemeClr val="bg1"/>
                </a:solidFill>
              </a:defRPr>
            </a:lvl7pPr>
            <a:lvl8pPr marL="0" indent="0" algn="ctr">
              <a:buFontTx/>
              <a:buNone/>
              <a:defRPr>
                <a:solidFill>
                  <a:schemeClr val="bg1"/>
                </a:solidFill>
              </a:defRPr>
            </a:lvl8pPr>
            <a:lvl9pPr marL="0" indent="0" algn="ctr">
              <a:buFontTx/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First Name Surname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485638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B32F85A3-5987-4B8E-93E2-96D91C5A6CB6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 bwMode="gray">
          <a:xfrm>
            <a:off x="9552384" y="3939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6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0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1384" y="2204864"/>
            <a:ext cx="11232000" cy="2160240"/>
          </a:xfr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508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4366800"/>
            <a:ext cx="11232000" cy="6480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1384" y="5949320"/>
            <a:ext cx="11232000" cy="3600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37132" y="519400"/>
            <a:ext cx="5040000" cy="838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92B43F2C-DB00-4501-B4EC-F935427209A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703200" y="56200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bg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1119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47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(teal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9E108C8-BC3F-4513-ADDF-05974173B3AA}"/>
              </a:ext>
            </a:extLst>
          </p:cNvPr>
          <p:cNvSpPr/>
          <p:nvPr userDrawn="1"/>
        </p:nvSpPr>
        <p:spPr bwMode="gray">
          <a:xfrm>
            <a:off x="9336360" y="260648"/>
            <a:ext cx="2664296" cy="648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>
              <a:buClr>
                <a:schemeClr val="accent2"/>
              </a:buClr>
              <a:buFont typeface="DB Sans" panose="020B0502050202020204" pitchFamily="34" charset="0"/>
              <a:buChar char="‒"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80E10FB-DB28-4159-ABFD-2E84010A9B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988" y="3501008"/>
            <a:ext cx="11376025" cy="936000"/>
          </a:xfrm>
          <a:noFill/>
        </p:spPr>
        <p:txBody>
          <a:bodyPr lIns="0" tIns="0" rIns="0" bIns="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a quote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19DF05F-72AD-4B24-A27F-09516995237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5229304"/>
            <a:ext cx="11376026" cy="936000"/>
          </a:xfr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 algn="ctr">
              <a:buFontTx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Tx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Tx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Tx/>
              <a:buNone/>
              <a:defRPr>
                <a:solidFill>
                  <a:schemeClr val="bg1"/>
                </a:solidFill>
              </a:defRPr>
            </a:lvl5pPr>
            <a:lvl6pPr marL="0" indent="0" algn="ctr">
              <a:buFontTx/>
              <a:buNone/>
              <a:defRPr>
                <a:solidFill>
                  <a:schemeClr val="bg1"/>
                </a:solidFill>
              </a:defRPr>
            </a:lvl6pPr>
            <a:lvl7pPr marL="0" indent="0" algn="ctr">
              <a:buFontTx/>
              <a:buNone/>
              <a:defRPr>
                <a:solidFill>
                  <a:schemeClr val="bg1"/>
                </a:solidFill>
              </a:defRPr>
            </a:lvl7pPr>
            <a:lvl8pPr marL="0" indent="0" algn="ctr">
              <a:buFontTx/>
              <a:buNone/>
              <a:defRPr>
                <a:solidFill>
                  <a:schemeClr val="bg1"/>
                </a:solidFill>
              </a:defRPr>
            </a:lvl8pPr>
            <a:lvl9pPr marL="0" indent="0" algn="ctr">
              <a:buFontTx/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Add First Name Surname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9B825A7-CC36-4592-BA09-A6FA6C29D83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485638" y="490516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LOGO_SVG">
            <a:extLst>
              <a:ext uri="{FF2B5EF4-FFF2-40B4-BE49-F238E27FC236}">
                <a16:creationId xmlns:a16="http://schemas.microsoft.com/office/drawing/2014/main" id="{57FBE738-C17C-4347-8EFE-1613620FBC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gray">
          <a:xfrm>
            <a:off x="9552384" y="392704"/>
            <a:ext cx="2232000" cy="3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79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0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368" y="2565304"/>
            <a:ext cx="11376025" cy="3600000"/>
          </a:xfrm>
        </p:spPr>
        <p:txBody>
          <a:bodyPr/>
          <a:lstStyle>
            <a:lvl1pPr algn="ctr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final message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59B8F7-C4C4-42AA-B502-5877D46A596B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 bwMode="gray">
          <a:xfrm>
            <a:off x="9552384" y="3927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0AB38F-CFCF-4498-828D-1ECAA3CC021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3F847F-B604-4BC2-8818-7F4B7CA3D8D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8A0AD457-E0D0-4ED0-A962-BB2E7EA10A6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/>
              <a:t>Mastertextformat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3925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0">
            <a:extLst>
              <a:ext uri="{FF2B5EF4-FFF2-40B4-BE49-F238E27FC236}">
                <a16:creationId xmlns:a16="http://schemas.microsoft.com/office/drawing/2014/main" id="{88E6BB85-2CD9-4C46-9692-3B22C74A130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368" y="2565304"/>
            <a:ext cx="11376025" cy="3600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final message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59B8F7-C4C4-42AA-B502-5877D46A596B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 bwMode="gray">
          <a:xfrm>
            <a:off x="9552384" y="392704"/>
            <a:ext cx="2232000" cy="370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AE2AC11-24BB-4D4A-BE2C-ACF54E7B170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35FC0B7-5438-4541-9804-33A9B7B2F7A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BF14576F-3F7F-40C6-91C1-E4166908FC6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11246400" y="6472800"/>
            <a:ext cx="540000" cy="5400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/>
              <a:t>Mastertextformat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6826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(teal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B94DD2-B5F5-4C54-B070-51A7824E1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07368" y="2565304"/>
            <a:ext cx="11376025" cy="3600000"/>
          </a:xfrm>
        </p:spPr>
        <p:txBody>
          <a:bodyPr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final message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7D32188-730E-4F50-90DC-8169D2A316BC}"/>
              </a:ext>
            </a:extLst>
          </p:cNvPr>
          <p:cNvSpPr/>
          <p:nvPr userDrawn="1"/>
        </p:nvSpPr>
        <p:spPr bwMode="gray">
          <a:xfrm>
            <a:off x="9336360" y="260648"/>
            <a:ext cx="2664296" cy="648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>
              <a:buClr>
                <a:schemeClr val="accent2"/>
              </a:buClr>
              <a:buFont typeface="DB Sans" panose="020B0502050202020204" pitchFamily="34" charset="0"/>
              <a:buChar char="‒"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6" name="LOGO_SVG">
            <a:extLst>
              <a:ext uri="{FF2B5EF4-FFF2-40B4-BE49-F238E27FC236}">
                <a16:creationId xmlns:a16="http://schemas.microsoft.com/office/drawing/2014/main" id="{DF8D812D-588C-4C3F-8015-1201262379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gray">
          <a:xfrm>
            <a:off x="9552384" y="392704"/>
            <a:ext cx="2232000" cy="372000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087575D-2AEA-42AA-AFBC-31C66A0242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DA1B974-A4A4-4D1E-B52A-73D8ACC0D6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487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(picture and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F793ECA8-9595-45CD-BB5B-F251478D2CF1}"/>
              </a:ext>
            </a:extLst>
          </p:cNvPr>
          <p:cNvSpPr/>
          <p:nvPr userDrawn="1"/>
        </p:nvSpPr>
        <p:spPr bwMode="gray">
          <a:xfrm>
            <a:off x="8832304" y="116632"/>
            <a:ext cx="3168352" cy="6480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ctr">
              <a:buClr>
                <a:schemeClr val="accent2"/>
              </a:buClr>
              <a:buFont typeface="DB Sans" panose="020B0502050202020204" pitchFamily="34" charset="0"/>
              <a:buChar char="‒"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C086C0FE-9E4C-4956-A4D7-F94C2E9D6D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 bwMode="gray">
          <a:xfrm>
            <a:off x="0" y="0"/>
            <a:ext cx="12192000" cy="6858000"/>
          </a:xfrm>
          <a:noFill/>
        </p:spPr>
        <p:txBody>
          <a:bodyPr tIns="1584000" anchor="ctr"/>
          <a:lstStyle>
            <a:lvl1pPr algn="ctr"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32DA074-E08A-429A-A34E-82F934AF2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1992000" y="2276872"/>
            <a:ext cx="8208000" cy="1368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50748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0606" y="6692903"/>
            <a:ext cx="8490185" cy="9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900"/>
            </a:lvl1pPr>
          </a:lstStyle>
          <a:p>
            <a:r>
              <a:rPr lang="de-DE" altLang="de-DE"/>
              <a:t>Firma | Referent | Abteilung | 13.05.2015</a:t>
            </a:r>
            <a:endParaRPr lang="de-DE" altLang="de-DE" dirty="0"/>
          </a:p>
        </p:txBody>
      </p:sp>
      <p:sp>
        <p:nvSpPr>
          <p:cNvPr id="1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243810" y="6692903"/>
            <a:ext cx="354632" cy="9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de-DE" sz="900" smtClean="0"/>
            </a:lvl1pPr>
          </a:lstStyle>
          <a:p>
            <a:pPr algn="l"/>
            <a:fld id="{52C6F6EA-6ADD-43B6-963C-85EF970B7263}" type="slidenum">
              <a:rPr lang="de-DE" smtClean="0"/>
              <a:pPr algn="l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76770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1124744"/>
            <a:ext cx="11483863" cy="5400600"/>
          </a:xfrm>
        </p:spPr>
        <p:txBody>
          <a:bodyPr/>
          <a:lstStyle>
            <a:lvl1pPr>
              <a:defRPr>
                <a:latin typeface="Effra Corp" panose="020B0603020203020204" pitchFamily="34" charset="0"/>
              </a:defRPr>
            </a:lvl1pPr>
            <a:lvl2pPr>
              <a:defRPr>
                <a:latin typeface="Effra Corp" panose="020B0603020203020204" pitchFamily="34" charset="0"/>
              </a:defRPr>
            </a:lvl2pPr>
            <a:lvl3pPr>
              <a:defRPr>
                <a:latin typeface="Effra Corp" panose="020B0603020203020204" pitchFamily="34" charset="0"/>
              </a:defRPr>
            </a:lvl3pPr>
            <a:lvl4pPr>
              <a:defRPr>
                <a:latin typeface="Effra Corp" panose="020B0603020203020204" pitchFamily="34" charset="0"/>
              </a:defRPr>
            </a:lvl4pPr>
            <a:lvl5pPr>
              <a:defRPr>
                <a:latin typeface="Effra Corp" panose="020B0603020203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1055441" y="281134"/>
            <a:ext cx="10835791" cy="62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053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centered (picture, bright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1384" y="2276872"/>
            <a:ext cx="11088000" cy="1511904"/>
          </a:xfrm>
        </p:spPr>
        <p:txBody>
          <a:bodyPr anchor="b"/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1384" y="5950800"/>
            <a:ext cx="11088000" cy="3600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ctr">
              <a:buFontTx/>
              <a:buNone/>
              <a:defRPr>
                <a:latin typeface="DB Head Light" panose="02020500000000000000" pitchFamily="18" charset="0"/>
              </a:defRPr>
            </a:lvl2pPr>
            <a:lvl3pPr marL="0" indent="0" algn="ctr">
              <a:buFontTx/>
              <a:buNone/>
              <a:defRPr>
                <a:latin typeface="DB Head Light" panose="02020500000000000000" pitchFamily="18" charset="0"/>
              </a:defRPr>
            </a:lvl3pPr>
            <a:lvl4pPr marL="0" indent="0" algn="ctr">
              <a:buFontTx/>
              <a:buNone/>
              <a:defRPr>
                <a:latin typeface="DB Head Light" panose="02020500000000000000" pitchFamily="18" charset="0"/>
              </a:defRPr>
            </a:lvl4pPr>
            <a:lvl5pPr marL="0" indent="0" algn="ctr">
              <a:buFontTx/>
              <a:buNone/>
              <a:defRPr>
                <a:latin typeface="DB Head Light" panose="02020500000000000000" pitchFamily="18" charset="0"/>
              </a:defRPr>
            </a:lvl5pPr>
            <a:lvl6pPr marL="0" indent="0" algn="ctr">
              <a:buFontTx/>
              <a:buNone/>
              <a:defRPr>
                <a:latin typeface="DB Head Light" panose="02020500000000000000" pitchFamily="18" charset="0"/>
              </a:defRPr>
            </a:lvl6pPr>
            <a:lvl7pPr marL="0" indent="0" algn="ctr">
              <a:buFontTx/>
              <a:buNone/>
              <a:defRPr>
                <a:latin typeface="DB Head Light" panose="02020500000000000000" pitchFamily="18" charset="0"/>
              </a:defRPr>
            </a:lvl7pPr>
            <a:lvl8pPr marL="0" indent="0" algn="ctr">
              <a:buFontTx/>
              <a:buNone/>
              <a:defRPr>
                <a:latin typeface="DB Head Light" panose="02020500000000000000" pitchFamily="18" charset="0"/>
              </a:defRPr>
            </a:lvl8pPr>
            <a:lvl9pPr marL="0" indent="0" algn="ctr">
              <a:buFontTx/>
              <a:buNone/>
              <a:defRPr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384" y="3789040"/>
            <a:ext cx="11088000" cy="6480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 algn="ctr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485638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576000" y="814167"/>
            <a:ext cx="5040000" cy="838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560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3" userDrawn="1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centered (picture, dark)">
    <p:bg>
      <p:bgPr>
        <a:solidFill>
          <a:schemeClr val="tx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2000" y="2276872"/>
            <a:ext cx="11088000" cy="151190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2000" y="5950800"/>
            <a:ext cx="11088000" cy="3600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2000" y="3789040"/>
            <a:ext cx="11088000" cy="6480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485638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576000" y="814167"/>
            <a:ext cx="5040000" cy="8388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462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3" userDrawn="1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centered (teal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3E75B64E-5065-433B-BE47-995227CDDDDE}"/>
              </a:ext>
            </a:extLst>
          </p:cNvPr>
          <p:cNvSpPr/>
          <p:nvPr userDrawn="1"/>
        </p:nvSpPr>
        <p:spPr bwMode="gray">
          <a:xfrm>
            <a:off x="5485638" y="5467614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51692" y="2276872"/>
            <a:ext cx="11088000" cy="1511904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1692" y="5950800"/>
            <a:ext cx="11088000" cy="3600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ctr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1692" y="3789040"/>
            <a:ext cx="11088000" cy="6480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ctr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pic>
        <p:nvPicPr>
          <p:cNvPr id="8" name="LOGO_SVG">
            <a:extLst>
              <a:ext uri="{FF2B5EF4-FFF2-40B4-BE49-F238E27FC236}">
                <a16:creationId xmlns:a16="http://schemas.microsoft.com/office/drawing/2014/main" id="{6C5DB3DF-DE2B-483E-8C47-B5903ED739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gray">
          <a:xfrm>
            <a:off x="3576000" y="812967"/>
            <a:ext cx="5040000" cy="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02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333" userDrawn="1">
          <p15:clr>
            <a:srgbClr val="FBAE40"/>
          </p15:clr>
        </p15:guide>
        <p15:guide id="2" pos="34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picture, teal frame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0" y="0"/>
            <a:ext cx="6240463" cy="6858000"/>
          </a:xfrm>
          <a:solidFill>
            <a:schemeClr val="bg2">
              <a:alpha val="80000"/>
            </a:schemeClr>
          </a:solidFill>
        </p:spPr>
        <p:txBody>
          <a:bodyPr lIns="540000" rIns="324000" bIns="3348000" anchor="b"/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2000" y="5950800"/>
            <a:ext cx="5400000" cy="360000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l">
              <a:buFontTx/>
              <a:buNone/>
              <a:defRPr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2000" y="3789040"/>
            <a:ext cx="5399538" cy="6480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1pPr>
            <a:lvl2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2pPr>
            <a:lvl3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3pPr>
            <a:lvl4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4pPr>
            <a:lvl5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5pPr>
            <a:lvl6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6pPr>
            <a:lvl7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7pPr>
            <a:lvl8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8pPr>
            <a:lvl9pPr marL="0" indent="0" algn="l">
              <a:buNone/>
              <a:defRPr sz="3200">
                <a:solidFill>
                  <a:schemeClr val="bg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520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 bwMode="gray">
          <a:xfrm>
            <a:off x="551384" y="476672"/>
            <a:ext cx="4428000" cy="73694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2970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(picture, white frame)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0">
            <a:extLst>
              <a:ext uri="{FF2B5EF4-FFF2-40B4-BE49-F238E27FC236}">
                <a16:creationId xmlns:a16="http://schemas.microsoft.com/office/drawing/2014/main" id="{AA98A793-6334-4A93-A832-55E4A93AE2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-1" y="0"/>
            <a:ext cx="12192001" cy="6858000"/>
          </a:xfrm>
          <a:noFill/>
        </p:spPr>
        <p:txBody>
          <a:bodyPr bIns="1584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Add image by clicking icon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246A6EC-3E05-4D6A-90AC-32BADE329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0" y="0"/>
            <a:ext cx="6240463" cy="6858000"/>
          </a:xfrm>
          <a:solidFill>
            <a:schemeClr val="bg1">
              <a:alpha val="80000"/>
            </a:schemeClr>
          </a:solidFill>
        </p:spPr>
        <p:txBody>
          <a:bodyPr lIns="540000" rIns="324000" bIns="3348000" anchor="b"/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title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27B272F-0A02-4556-8035-1AFBA70370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2000" y="5950800"/>
            <a:ext cx="5400000" cy="360000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 algn="l">
              <a:buFontTx/>
              <a:buNone/>
              <a:defRPr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pPr lvl="0"/>
            <a:r>
              <a:rPr lang="en-US" dirty="0"/>
              <a:t>Add date | location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B9821B-D7E4-454E-A8E2-C60C1507FD1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52000" y="3789040"/>
            <a:ext cx="5399538" cy="648000"/>
          </a:xfrm>
        </p:spPr>
        <p:txBody>
          <a:bodyPr/>
          <a:lstStyle>
            <a:lvl1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1pPr>
            <a:lvl2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2pPr>
            <a:lvl3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3pPr>
            <a:lvl4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4pPr>
            <a:lvl5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5pPr>
            <a:lvl6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6pPr>
            <a:lvl7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7pPr>
            <a:lvl8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8pPr>
            <a:lvl9pPr marL="0" indent="0" algn="l">
              <a:buNone/>
              <a:defRPr sz="3200">
                <a:solidFill>
                  <a:schemeClr val="tx1"/>
                </a:solidFill>
                <a:latin typeface="DB Head Light" panose="02020500000000000000" pitchFamily="18" charset="0"/>
              </a:defRPr>
            </a:lvl9pPr>
          </a:lstStyle>
          <a:p>
            <a:r>
              <a:rPr lang="en-US" dirty="0"/>
              <a:t>Add subtitle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F6F306AD-528B-44F2-97F6-C1072B0EEA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52000" y="5467612"/>
            <a:ext cx="1220724" cy="121625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>
                <a:solidFill>
                  <a:schemeClr val="tx1"/>
                </a:solidFill>
              </a:defRPr>
            </a:lvl1pPr>
            <a:lvl2pPr marL="271463" indent="0">
              <a:buNone/>
              <a:defRPr/>
            </a:lvl2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45C78CB-70F5-4BE5-AFC2-94616B5BDC7F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 bwMode="gray">
          <a:xfrm>
            <a:off x="551384" y="476672"/>
            <a:ext cx="4428000" cy="736945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FontTx/>
              <a:buNone/>
              <a:defRPr sz="200">
                <a:noFill/>
              </a:defRPr>
            </a:lvl1pPr>
            <a:lvl2pPr marL="0" indent="0">
              <a:buFontTx/>
              <a:buNone/>
              <a:defRPr sz="200">
                <a:noFill/>
              </a:defRPr>
            </a:lvl2pPr>
            <a:lvl3pPr marL="0" indent="0">
              <a:buFontTx/>
              <a:buNone/>
              <a:defRPr sz="200">
                <a:noFill/>
              </a:defRPr>
            </a:lvl3pPr>
            <a:lvl4pPr marL="0" indent="0">
              <a:buFontTx/>
              <a:buNone/>
              <a:defRPr sz="200">
                <a:noFill/>
              </a:defRPr>
            </a:lvl4pPr>
            <a:lvl5pPr marL="0" indent="0">
              <a:buFontTx/>
              <a:buNone/>
              <a:defRPr sz="200">
                <a:noFill/>
              </a:defRPr>
            </a:lvl5pPr>
            <a:lvl6pPr marL="0" indent="0">
              <a:buFontTx/>
              <a:buNone/>
              <a:defRPr sz="200">
                <a:noFill/>
              </a:defRPr>
            </a:lvl6pPr>
            <a:lvl7pPr marL="0" indent="0">
              <a:buFontTx/>
              <a:buNone/>
              <a:defRPr sz="200">
                <a:noFill/>
              </a:defRPr>
            </a:lvl7pPr>
            <a:lvl8pPr marL="0" indent="0">
              <a:buFontTx/>
              <a:buNone/>
              <a:defRPr sz="200">
                <a:noFill/>
              </a:defRPr>
            </a:lvl8pPr>
            <a:lvl9pPr marL="0" indent="0">
              <a:buFontTx/>
              <a:buNone/>
              <a:defRPr sz="200">
                <a:noFill/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1343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34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1E907B-F3FD-4F7E-979E-473985CA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3E3042-2834-4DDC-A64E-0471DC6D18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845304"/>
            <a:ext cx="8783637" cy="4320000"/>
          </a:xfrm>
        </p:spPr>
        <p:txBody>
          <a:bodyPr/>
          <a:lstStyle>
            <a:lvl1pPr marL="457200" indent="-457200">
              <a:buClrTx/>
              <a:buFont typeface="+mj-lt"/>
              <a:buAutoNum type="arabicPeriod"/>
              <a:defRPr sz="2200" b="1">
                <a:solidFill>
                  <a:schemeClr val="accent5"/>
                </a:solidFill>
                <a:latin typeface="+mj-lt"/>
              </a:defRPr>
            </a:lvl1pPr>
            <a:lvl2pPr marL="457200" indent="-457200">
              <a:buClrTx/>
              <a:buFont typeface="+mj-lt"/>
              <a:buAutoNum type="arabicPeriod"/>
              <a:defRPr sz="2200" b="1">
                <a:solidFill>
                  <a:schemeClr val="tx1"/>
                </a:solidFill>
                <a:latin typeface="+mj-lt"/>
              </a:defRPr>
            </a:lvl2pPr>
            <a:lvl3pPr marL="457200" indent="-457200">
              <a:buClrTx/>
              <a:buFont typeface="+mj-lt"/>
              <a:buAutoNum type="arabicPeriod" startAt="2"/>
              <a:defRPr sz="2200" b="1">
                <a:solidFill>
                  <a:schemeClr val="tx1"/>
                </a:solidFill>
                <a:latin typeface="+mj-lt"/>
              </a:defRPr>
            </a:lvl3pPr>
            <a:lvl4pPr marL="457200" indent="-457200">
              <a:buClrTx/>
              <a:buFont typeface="+mj-lt"/>
              <a:buAutoNum type="arabicPeriod" startAt="3"/>
              <a:defRPr sz="2200" b="1">
                <a:solidFill>
                  <a:schemeClr val="tx1"/>
                </a:solidFill>
                <a:latin typeface="+mj-lt"/>
              </a:defRPr>
            </a:lvl4pPr>
            <a:lvl5pPr marL="457200" indent="-457200">
              <a:buClrTx/>
              <a:buFont typeface="+mj-lt"/>
              <a:buAutoNum type="arabicPeriod" startAt="4"/>
              <a:defRPr sz="2200" b="1">
                <a:solidFill>
                  <a:schemeClr val="tx1"/>
                </a:solidFill>
                <a:latin typeface="+mj-lt"/>
              </a:defRPr>
            </a:lvl5pPr>
            <a:lvl6pPr marL="457200" indent="-457200">
              <a:buClrTx/>
              <a:buFont typeface="+mj-lt"/>
              <a:buAutoNum type="arabicPeriod" startAt="5"/>
              <a:defRPr sz="2200" b="1">
                <a:solidFill>
                  <a:schemeClr val="tx1"/>
                </a:solidFill>
                <a:latin typeface="+mj-lt"/>
              </a:defRPr>
            </a:lvl6pPr>
            <a:lvl7pPr marL="457200" indent="-457200">
              <a:buClrTx/>
              <a:buFont typeface="+mj-lt"/>
              <a:buAutoNum type="arabicPeriod" startAt="6"/>
              <a:defRPr sz="2200" b="1">
                <a:solidFill>
                  <a:schemeClr val="tx1"/>
                </a:solidFill>
                <a:latin typeface="+mj-lt"/>
              </a:defRPr>
            </a:lvl7pPr>
            <a:lvl8pPr marL="457200" indent="-457200">
              <a:buClrTx/>
              <a:buFont typeface="+mj-lt"/>
              <a:buAutoNum type="arabicPeriod" startAt="7"/>
              <a:defRPr sz="2200" b="1">
                <a:solidFill>
                  <a:schemeClr val="tx1"/>
                </a:solidFill>
                <a:latin typeface="+mj-lt"/>
              </a:defRPr>
            </a:lvl8pPr>
            <a:lvl9pPr marL="457200" indent="-457200">
              <a:buClrTx/>
              <a:buFont typeface="+mj-lt"/>
              <a:buAutoNum type="arabicPeriod" startAt="8"/>
              <a:defRPr sz="2200" b="1">
                <a:solidFill>
                  <a:schemeClr val="tx1"/>
                </a:solidFill>
                <a:latin typeface="+mj-lt"/>
              </a:defRPr>
            </a:lvl9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B985E6-E753-4002-A892-A8EBE06C8818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2FC170A5-F78B-4699-BB00-8600BF850F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/>
              <a:t>Add title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6411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62">
          <p15:clr>
            <a:srgbClr val="FBAE40"/>
          </p15:clr>
        </p15:guide>
        <p15:guide id="2" pos="579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2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40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4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20" hidden="1">
            <a:extLst>
              <a:ext uri="{FF2B5EF4-FFF2-40B4-BE49-F238E27FC236}">
                <a16:creationId xmlns:a16="http://schemas.microsoft.com/office/drawing/2014/main" id="{C29D89B4-6814-4C27-B605-D682901159B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9"/>
            </p:custDataLst>
            <p:extLst>
              <p:ext uri="{D42A27DB-BD31-4B8C-83A1-F6EECF244321}">
                <p14:modId xmlns:p14="http://schemas.microsoft.com/office/powerpoint/2010/main" val="34257862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0" imgW="592" imgH="591" progId="TCLayout.ActiveDocument.1">
                  <p:embed/>
                </p:oleObj>
              </mc:Choice>
              <mc:Fallback>
                <p:oleObj name="think-cell Slide" r:id="rId40" imgW="592" imgH="591" progId="TCLayout.ActiveDocument.1">
                  <p:embed/>
                  <p:pic>
                    <p:nvPicPr>
                      <p:cNvPr id="21" name="Object 20" hidden="1">
                        <a:extLst>
                          <a:ext uri="{FF2B5EF4-FFF2-40B4-BE49-F238E27FC236}">
                            <a16:creationId xmlns:a16="http://schemas.microsoft.com/office/drawing/2014/main" id="{C29D89B4-6814-4C27-B605-D682901159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DB810-CDF5-41AC-8E51-9EBC8EC0B1F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368" y="296744"/>
            <a:ext cx="8784000" cy="82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Edit master title format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2AE7966-514A-4D81-97FD-6AD3A07C804F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8" y="1412875"/>
            <a:ext cx="11376025" cy="47519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Edit master text format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C0766E-DEEA-4949-912D-67F535F0E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368" y="6525344"/>
            <a:ext cx="10584000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defRPr sz="1000">
                <a:solidFill>
                  <a:schemeClr val="tx1"/>
                </a:solidFill>
              </a:defRPr>
            </a:lvl1pPr>
            <a:lvl2pPr marL="0" indent="0">
              <a:defRPr/>
            </a:lvl2pPr>
            <a:lvl3pPr marL="0" indent="0">
              <a:defRPr/>
            </a:lvl3pPr>
            <a:lvl4pPr marL="0" indent="0">
              <a:defRPr/>
            </a:lvl4pPr>
            <a:lvl5pPr marL="0" indent="0">
              <a:defRPr/>
            </a:lvl5pPr>
            <a:lvl6pPr marL="0" indent="0">
              <a:defRPr/>
            </a:lvl6pPr>
            <a:lvl7pPr marL="0" indent="0">
              <a:defRPr/>
            </a:lvl7pPr>
            <a:lvl8pPr marL="0" indent="0">
              <a:defRPr/>
            </a:lvl8pPr>
            <a:lvl9pPr marL="0" indent="0">
              <a:defRPr/>
            </a:lvl9pPr>
          </a:lstStyle>
          <a:p>
            <a:r>
              <a:rPr lang="en-US"/>
              <a:t>DB SCHENKER | Elena Price| HR | August 2021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74309D-71AA-45D4-974A-6D58CB176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44632" y="6525344"/>
            <a:ext cx="540000" cy="21602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913D9F7D-0C28-4C21-AA99-7C67E34F632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DE7FD38-4C24-1C44-B92F-B053B9DC1D6B}"/>
              </a:ext>
            </a:extLst>
          </p:cNvPr>
          <p:cNvPicPr>
            <a:picLocks noChangeAspect="1"/>
          </p:cNvPicPr>
          <p:nvPr userDrawn="1"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11244632" y="6471916"/>
            <a:ext cx="540000" cy="53428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BBFAA30-3751-4676-BB7E-8CF5C83ACA35}"/>
              </a:ext>
            </a:extLst>
          </p:cNvPr>
          <p:cNvGrpSpPr/>
          <p:nvPr userDrawn="1"/>
        </p:nvGrpSpPr>
        <p:grpSpPr bwMode="gray">
          <a:xfrm>
            <a:off x="407368" y="-171400"/>
            <a:ext cx="11377264" cy="72000"/>
            <a:chOff x="407368" y="-243408"/>
            <a:chExt cx="11377264" cy="216000"/>
          </a:xfrm>
        </p:grpSpPr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397ADEC1-BB26-4A6E-8885-3061DCA46448}"/>
                </a:ext>
              </a:extLst>
            </p:cNvPr>
            <p:cNvCxnSpPr/>
            <p:nvPr userDrawn="1"/>
          </p:nvCxnSpPr>
          <p:spPr bwMode="gray">
            <a:xfrm>
              <a:off x="407368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D5B0D0A9-4F7E-418B-88E2-E6B08256A794}"/>
                </a:ext>
              </a:extLst>
            </p:cNvPr>
            <p:cNvCxnSpPr/>
            <p:nvPr userDrawn="1"/>
          </p:nvCxnSpPr>
          <p:spPr bwMode="gray">
            <a:xfrm>
              <a:off x="4007768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7230C059-AB24-4A7D-99D2-D314E4D3A605}"/>
                </a:ext>
              </a:extLst>
            </p:cNvPr>
            <p:cNvCxnSpPr/>
            <p:nvPr userDrawn="1"/>
          </p:nvCxnSpPr>
          <p:spPr bwMode="gray">
            <a:xfrm>
              <a:off x="4295800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44EC8514-5DA8-4468-982A-1371FD5E6E91}"/>
                </a:ext>
              </a:extLst>
            </p:cNvPr>
            <p:cNvCxnSpPr/>
            <p:nvPr userDrawn="1"/>
          </p:nvCxnSpPr>
          <p:spPr bwMode="gray">
            <a:xfrm>
              <a:off x="5951984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2BFE38DB-8A13-4751-9A36-FAD1DA4E142C}"/>
                </a:ext>
              </a:extLst>
            </p:cNvPr>
            <p:cNvCxnSpPr/>
            <p:nvPr userDrawn="1"/>
          </p:nvCxnSpPr>
          <p:spPr bwMode="gray">
            <a:xfrm>
              <a:off x="6240016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89850628-D4B6-43B1-92AA-061EF1201C1B}"/>
                </a:ext>
              </a:extLst>
            </p:cNvPr>
            <p:cNvCxnSpPr/>
            <p:nvPr userDrawn="1"/>
          </p:nvCxnSpPr>
          <p:spPr bwMode="gray">
            <a:xfrm>
              <a:off x="7896200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9C3CD9FA-114B-4EF6-B207-855946CCD8FE}"/>
                </a:ext>
              </a:extLst>
            </p:cNvPr>
            <p:cNvCxnSpPr/>
            <p:nvPr userDrawn="1"/>
          </p:nvCxnSpPr>
          <p:spPr bwMode="gray">
            <a:xfrm>
              <a:off x="8184232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D7BA8522-9204-4AC8-8514-A28CC5D78A50}"/>
                </a:ext>
              </a:extLst>
            </p:cNvPr>
            <p:cNvCxnSpPr/>
            <p:nvPr userDrawn="1"/>
          </p:nvCxnSpPr>
          <p:spPr bwMode="gray">
            <a:xfrm>
              <a:off x="11784632" y="-243408"/>
              <a:ext cx="0" cy="216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497C127-F5FD-4045-A768-7C1FB80759F9}"/>
              </a:ext>
            </a:extLst>
          </p:cNvPr>
          <p:cNvGrpSpPr/>
          <p:nvPr userDrawn="1"/>
        </p:nvGrpSpPr>
        <p:grpSpPr bwMode="gray">
          <a:xfrm>
            <a:off x="-168688" y="1412776"/>
            <a:ext cx="72000" cy="4752528"/>
            <a:chOff x="-456728" y="1412776"/>
            <a:chExt cx="216000" cy="4752528"/>
          </a:xfrm>
        </p:grpSpPr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3BCE93FF-50F3-4622-87A9-8A8667231852}"/>
                </a:ext>
              </a:extLst>
            </p:cNvPr>
            <p:cNvCxnSpPr/>
            <p:nvPr userDrawn="1"/>
          </p:nvCxnSpPr>
          <p:spPr bwMode="gray">
            <a:xfrm>
              <a:off x="-456728" y="1412776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3471C159-39CD-4490-A021-F5E4FD76625F}"/>
                </a:ext>
              </a:extLst>
            </p:cNvPr>
            <p:cNvCxnSpPr/>
            <p:nvPr userDrawn="1"/>
          </p:nvCxnSpPr>
          <p:spPr bwMode="gray">
            <a:xfrm>
              <a:off x="-456728" y="616530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LOGO_SVG">
            <a:extLst>
              <a:ext uri="{FF2B5EF4-FFF2-40B4-BE49-F238E27FC236}">
                <a16:creationId xmlns:a16="http://schemas.microsoft.com/office/drawing/2014/main" id="{9D200F85-C7BA-4CA3-A88F-7BED117B3837}"/>
              </a:ext>
            </a:extLst>
          </p:cNvPr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 bwMode="gray">
          <a:xfrm>
            <a:off x="9552384" y="392704"/>
            <a:ext cx="2232000" cy="372000"/>
          </a:xfrm>
          <a:prstGeom prst="rect">
            <a:avLst/>
          </a:prstGeom>
        </p:spPr>
      </p:pic>
    </p:spTree>
    <p:custDataLst>
      <p:tags r:id="rId38"/>
    </p:custDataLst>
    <p:extLst>
      <p:ext uri="{BB962C8B-B14F-4D97-AF65-F5344CB8AC3E}">
        <p14:creationId xmlns:p14="http://schemas.microsoft.com/office/powerpoint/2010/main" val="22647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710" r:id="rId10"/>
    <p:sldLayoutId id="2147483707" r:id="rId11"/>
    <p:sldLayoutId id="2147483708" r:id="rId12"/>
    <p:sldLayoutId id="2147483709" r:id="rId13"/>
    <p:sldLayoutId id="2147483664" r:id="rId14"/>
    <p:sldLayoutId id="2147483665" r:id="rId15"/>
    <p:sldLayoutId id="2147483699" r:id="rId16"/>
    <p:sldLayoutId id="2147483650" r:id="rId17"/>
    <p:sldLayoutId id="2147483673" r:id="rId18"/>
    <p:sldLayoutId id="2147483685" r:id="rId19"/>
    <p:sldLayoutId id="2147483674" r:id="rId20"/>
    <p:sldLayoutId id="2147483668" r:id="rId21"/>
    <p:sldLayoutId id="2147483700" r:id="rId22"/>
    <p:sldLayoutId id="2147483654" r:id="rId23"/>
    <p:sldLayoutId id="2147483670" r:id="rId24"/>
    <p:sldLayoutId id="2147483655" r:id="rId25"/>
    <p:sldLayoutId id="2147483701" r:id="rId26"/>
    <p:sldLayoutId id="2147483702" r:id="rId27"/>
    <p:sldLayoutId id="2147483703" r:id="rId28"/>
    <p:sldLayoutId id="2147483667" r:id="rId29"/>
    <p:sldLayoutId id="2147483704" r:id="rId30"/>
    <p:sldLayoutId id="2147483658" r:id="rId31"/>
    <p:sldLayoutId id="2147483706" r:id="rId32"/>
    <p:sldLayoutId id="2147483705" r:id="rId33"/>
    <p:sldLayoutId id="2147483660" r:id="rId34"/>
    <p:sldLayoutId id="2147483711" r:id="rId35"/>
    <p:sldLayoutId id="2147483712" r:id="rId36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Clr>
          <a:schemeClr val="accent2"/>
        </a:buClr>
        <a:buFont typeface="DB Sans" panose="020B050205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720000" indent="-18000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Font typeface="DB Sans Black" panose="02020500000000000000" pitchFamily="18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7" pos="3749" userDrawn="1">
          <p15:clr>
            <a:srgbClr val="F26B43"/>
          </p15:clr>
        </p15:guide>
        <p15:guide id="8" pos="3931" userDrawn="1">
          <p15:clr>
            <a:srgbClr val="F26B43"/>
          </p15:clr>
        </p15:guide>
        <p15:guide id="9" orient="horz" pos="890" userDrawn="1">
          <p15:clr>
            <a:srgbClr val="F26B43"/>
          </p15:clr>
        </p15:guide>
        <p15:guide id="10" orient="horz" pos="3884" userDrawn="1">
          <p15:clr>
            <a:srgbClr val="F26B43"/>
          </p15:clr>
        </p15:guide>
        <p15:guide id="11" pos="2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slideLayout" Target="../slideLayouts/slideLayout23.xml"/><Relationship Id="rId18" Type="http://schemas.openxmlformats.org/officeDocument/2006/relationships/image" Target="../media/image10.jpeg"/><Relationship Id="rId3" Type="http://schemas.openxmlformats.org/officeDocument/2006/relationships/tags" Target="../tags/tag7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image" Target="../media/image9.jpeg"/><Relationship Id="rId2" Type="http://schemas.openxmlformats.org/officeDocument/2006/relationships/tags" Target="../tags/tag6.xml"/><Relationship Id="rId16" Type="http://schemas.openxmlformats.org/officeDocument/2006/relationships/image" Target="../media/image8.emf"/><Relationship Id="rId20" Type="http://schemas.openxmlformats.org/officeDocument/2006/relationships/image" Target="../media/image12.jpeg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oleObject" Target="../embeddings/oleObject2.bin"/><Relationship Id="rId10" Type="http://schemas.openxmlformats.org/officeDocument/2006/relationships/tags" Target="../tags/tag14.xml"/><Relationship Id="rId19" Type="http://schemas.openxmlformats.org/officeDocument/2006/relationships/image" Target="../media/image11.jpeg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84854072"/>
              </p:ext>
            </p:ext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5" imgW="360" imgH="360" progId="TCLayout.ActiveDocument.1">
                  <p:embed/>
                </p:oleObj>
              </mc:Choice>
              <mc:Fallback>
                <p:oleObj name="think-cell Slide" r:id="rId15" imgW="360" imgH="360" progId="TCLayout.ActiveDocument.1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42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07368" y="1159948"/>
            <a:ext cx="11521280" cy="2988149"/>
          </a:xfrm>
          <a:prstGeom prst="roundRect">
            <a:avLst>
              <a:gd name="adj" fmla="val 5292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 anchorCtr="0"/>
          <a:lstStyle/>
          <a:p>
            <a:pPr algn="l">
              <a:buClrTx/>
              <a:buSzTx/>
              <a:buFontTx/>
              <a:buNone/>
            </a:pPr>
            <a:endParaRPr lang="en-US" altLang="de-DE" sz="1200" dirty="0">
              <a:solidFill>
                <a:schemeClr val="bg1"/>
              </a:solidFill>
            </a:endParaRPr>
          </a:p>
        </p:txBody>
      </p:sp>
      <p:sp>
        <p:nvSpPr>
          <p:cNvPr id="30" name="Rectangle 46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407368" y="2579091"/>
            <a:ext cx="11447034" cy="2807329"/>
          </a:xfrm>
          <a:prstGeom prst="roundRect">
            <a:avLst>
              <a:gd name="adj" fmla="val 5292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 anchorCtr="0"/>
          <a:lstStyle/>
          <a:p>
            <a:pPr algn="l">
              <a:buClrTx/>
              <a:buSzTx/>
              <a:buFontTx/>
              <a:buNone/>
            </a:pPr>
            <a:r>
              <a:rPr lang="en-US" altLang="de-DE" sz="1600" b="1" dirty="0">
                <a:solidFill>
                  <a:schemeClr val="bg1"/>
                </a:solidFill>
              </a:rPr>
              <a:t>2</a:t>
            </a:r>
            <a:r>
              <a:rPr lang="en-US" altLang="de-DE" sz="1600" b="1" baseline="30000" dirty="0">
                <a:solidFill>
                  <a:schemeClr val="bg1"/>
                </a:solidFill>
              </a:rPr>
              <a:t>nd</a:t>
            </a:r>
            <a:r>
              <a:rPr lang="en-US" altLang="de-DE" sz="1600" b="1" dirty="0">
                <a:solidFill>
                  <a:schemeClr val="bg1"/>
                </a:solidFill>
              </a:rPr>
              <a:t> Phase</a:t>
            </a:r>
          </a:p>
          <a:p>
            <a:r>
              <a:rPr lang="en-US" altLang="de-DE" sz="12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31" name="Rectangle 50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407368" y="3212311"/>
            <a:ext cx="11521280" cy="3313032"/>
          </a:xfrm>
          <a:prstGeom prst="roundRect">
            <a:avLst>
              <a:gd name="adj" fmla="val 5292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 anchorCtr="0"/>
          <a:lstStyle/>
          <a:p>
            <a:endParaRPr lang="en-US" altLang="de-DE" sz="1200" dirty="0">
              <a:solidFill>
                <a:schemeClr val="bg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gray">
          <a:xfrm>
            <a:off x="407368" y="296744"/>
            <a:ext cx="8784000" cy="344716"/>
          </a:xfrm>
        </p:spPr>
        <p:txBody>
          <a:bodyPr vert="horz"/>
          <a:lstStyle/>
          <a:p>
            <a:r>
              <a:rPr lang="en-GB" dirty="0">
                <a:solidFill>
                  <a:srgbClr val="000000"/>
                </a:solidFill>
                <a:latin typeface="DB Head" panose="02020500000000000000" pitchFamily="18" charset="0"/>
              </a:rPr>
              <a:t>Program at a glance</a:t>
            </a:r>
            <a:endParaRPr lang="en-GB" b="0" dirty="0">
              <a:solidFill>
                <a:srgbClr val="000000"/>
              </a:solidFill>
              <a:latin typeface="DB Head" panose="02020500000000000000" pitchFamily="18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479377" y="1399436"/>
            <a:ext cx="11333247" cy="5032093"/>
          </a:xfrm>
          <a:prstGeom prst="roundRect">
            <a:avLst>
              <a:gd name="adj" fmla="val 882"/>
            </a:avLst>
          </a:prstGeom>
          <a:solidFill>
            <a:schemeClr val="accent6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tIns="82800"/>
          <a:lstStyle/>
          <a:p>
            <a:pPr>
              <a:spcAft>
                <a:spcPts val="200"/>
              </a:spcAft>
              <a:buClr>
                <a:schemeClr val="accent1"/>
              </a:buClr>
              <a:buSzPct val="90000"/>
            </a:pPr>
            <a:endParaRPr lang="en-US" altLang="de-DE" sz="1400" dirty="0"/>
          </a:p>
        </p:txBody>
      </p:sp>
      <p:sp>
        <p:nvSpPr>
          <p:cNvPr id="22" name="Rectangle 21"/>
          <p:cNvSpPr/>
          <p:nvPr>
            <p:custDataLst>
              <p:tags r:id="rId7"/>
            </p:custDataLst>
          </p:nvPr>
        </p:nvSpPr>
        <p:spPr bwMode="gray">
          <a:xfrm>
            <a:off x="479377" y="1413024"/>
            <a:ext cx="2465424" cy="5018502"/>
          </a:xfrm>
          <a:prstGeom prst="roundRect">
            <a:avLst>
              <a:gd name="adj" fmla="val 2205"/>
            </a:avLst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171450" lvl="0" indent="-171450">
              <a:buClr>
                <a:prstClr val="white"/>
              </a:buClr>
              <a:buSzPct val="85000"/>
              <a:buFont typeface="Wingdings" panose="05000000000000000000" pitchFamily="2" charset="2"/>
              <a:buChar char="à"/>
            </a:pPr>
            <a:endParaRPr lang="en-GB" sz="1600" dirty="0" err="1">
              <a:solidFill>
                <a:schemeClr val="tx1">
                  <a:lumMod val="85000"/>
                  <a:lumOff val="15000"/>
                </a:schemeClr>
              </a:solidFill>
              <a:latin typeface="DB Office" pitchFamily="34" charset="0"/>
            </a:endParaRP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242679F-4537-4C1F-9384-88B1FFCE2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913D9F7D-0C28-4C21-AA99-7C67E34F632A}" type="slidenum">
              <a:rPr lang="en-US" smtClean="0"/>
              <a:t>1</a:t>
            </a:fld>
            <a:endParaRPr lang="en-US" dirty="0"/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81BF539A-B6ED-454E-AF5E-877B8A780BC3}"/>
              </a:ext>
            </a:extLst>
          </p:cNvPr>
          <p:cNvSpPr txBox="1">
            <a:spLocks/>
          </p:cNvSpPr>
          <p:nvPr/>
        </p:nvSpPr>
        <p:spPr bwMode="gray">
          <a:xfrm>
            <a:off x="722327" y="1210273"/>
            <a:ext cx="1872000" cy="152426"/>
          </a:xfrm>
          <a:prstGeom prst="roundRect">
            <a:avLst>
              <a:gd name="adj" fmla="val 6616"/>
            </a:avLst>
          </a:prstGeom>
          <a:solidFill>
            <a:schemeClr val="bg1"/>
          </a:solidFill>
        </p:spPr>
        <p:txBody>
          <a:bodyPr vert="horz" lIns="108000" tIns="108000" rIns="10800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chemeClr val="bg2"/>
                </a:solidFill>
                <a:latin typeface="DB Office" panose="020B0604020202020204" pitchFamily="34" charset="0"/>
              </a:rPr>
              <a:t>First month</a:t>
            </a:r>
            <a:endParaRPr lang="en-US" sz="1100" dirty="0">
              <a:solidFill>
                <a:schemeClr val="bg2"/>
              </a:solidFill>
              <a:latin typeface="DB Office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058E8E-EE7A-444B-80A1-5EB020A414B6}"/>
              </a:ext>
            </a:extLst>
          </p:cNvPr>
          <p:cNvSpPr txBox="1"/>
          <p:nvPr/>
        </p:nvSpPr>
        <p:spPr>
          <a:xfrm>
            <a:off x="461641" y="2453089"/>
            <a:ext cx="22862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lvl="0" indent="-182563"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Getting to know the business 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– </a:t>
            </a:r>
            <a:r>
              <a:rPr lang="en-GB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visiting different products, departments and branches</a:t>
            </a:r>
          </a:p>
          <a:p>
            <a:pPr lvl="0">
              <a:buClr>
                <a:schemeClr val="tx2"/>
              </a:buClr>
              <a:buSzPct val="85000"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82563" lvl="0" indent="-182563"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Understanding the role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–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shadowing, observing, learning systems and processes</a:t>
            </a:r>
          </a:p>
          <a:p>
            <a:pPr lvl="0">
              <a:buClr>
                <a:schemeClr val="tx2"/>
              </a:buClr>
              <a:buSzPct val="85000"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sym typeface="Wingdings" panose="05000000000000000000" pitchFamily="2" charset="2"/>
            </a:endParaRPr>
          </a:p>
          <a:p>
            <a:pPr marL="182563" indent="-182563">
              <a:buClr>
                <a:srgbClr val="FF0000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Meet your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Mentor/Sponsor</a:t>
            </a:r>
          </a:p>
          <a:p>
            <a:pPr>
              <a:buClr>
                <a:srgbClr val="FF0000"/>
              </a:buClr>
              <a:buSzPct val="85000"/>
            </a:pP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82563" indent="-182563">
              <a:buClr>
                <a:srgbClr val="FF0000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DB Office"/>
              </a:rPr>
              <a:t>Building the network -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DB Office"/>
              </a:rPr>
              <a:t>meeting first department, key stakeholders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8F5ECF-C616-409D-BCC9-C7AF0D78A91E}"/>
              </a:ext>
            </a:extLst>
          </p:cNvPr>
          <p:cNvSpPr txBox="1"/>
          <p:nvPr/>
        </p:nvSpPr>
        <p:spPr>
          <a:xfrm>
            <a:off x="1658327" y="3427659"/>
            <a:ext cx="36273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l">
              <a:buClr>
                <a:schemeClr val="accent1"/>
              </a:buClr>
              <a:buFont typeface="DB Sans" panose="020B0502050202020204" pitchFamily="34" charset="0"/>
              <a:buChar char="‒"/>
            </a:pPr>
            <a:endParaRPr lang="en-GB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6" name="Rectangle 21">
            <a:extLst>
              <a:ext uri="{FF2B5EF4-FFF2-40B4-BE49-F238E27FC236}">
                <a16:creationId xmlns:a16="http://schemas.microsoft.com/office/drawing/2014/main" id="{16459FA0-103B-4357-A066-86BCF6BFABE2}"/>
              </a:ext>
            </a:extLst>
          </p:cNvPr>
          <p:cNvSpPr/>
          <p:nvPr>
            <p:custDataLst>
              <p:tags r:id="rId8"/>
            </p:custDataLst>
          </p:nvPr>
        </p:nvSpPr>
        <p:spPr bwMode="gray">
          <a:xfrm>
            <a:off x="3147504" y="1362699"/>
            <a:ext cx="3588786" cy="5026175"/>
          </a:xfrm>
          <a:prstGeom prst="roundRect">
            <a:avLst>
              <a:gd name="adj" fmla="val 2205"/>
            </a:avLst>
          </a:prstGeom>
          <a:solidFill>
            <a:schemeClr val="bg1">
              <a:lumMod val="95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171450" lvl="0" indent="-171450">
              <a:buClr>
                <a:prstClr val="white"/>
              </a:buClr>
              <a:buSzPct val="85000"/>
              <a:buFont typeface="Wingdings" panose="05000000000000000000" pitchFamily="2" charset="2"/>
              <a:buChar char="à"/>
            </a:pPr>
            <a:endParaRPr lang="en-GB" sz="1600" dirty="0" err="1">
              <a:solidFill>
                <a:schemeClr val="tx1">
                  <a:lumMod val="85000"/>
                  <a:lumOff val="15000"/>
                </a:schemeClr>
              </a:solidFill>
              <a:latin typeface="DB Office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10683C-A7FE-4080-8F9D-C70509D95CEE}"/>
              </a:ext>
            </a:extLst>
          </p:cNvPr>
          <p:cNvSpPr txBox="1"/>
          <p:nvPr/>
        </p:nvSpPr>
        <p:spPr>
          <a:xfrm>
            <a:off x="3143672" y="1980390"/>
            <a:ext cx="358878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3 rotations between 4-5 months in first program phase: 1. Regional Head Office (RHO) target department; 2. abroad in a country operation; 3. in a different Business Field or Support Function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2 rotations with increased responsibility and exposure (e.g. as project/initiative lead) in second program phase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Presentations and meetings with Board members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Dedicated assignments to build up expertise and gain critical experience to build relevant knowledge and strengthening important skills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Learnings and experiences are dedicated to make program participants successful in a role after the program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83AEAB8-CA02-4DDC-B335-218E7F4866C3}"/>
              </a:ext>
            </a:extLst>
          </p:cNvPr>
          <p:cNvSpPr/>
          <p:nvPr/>
        </p:nvSpPr>
        <p:spPr bwMode="gray">
          <a:xfrm rot="16200000">
            <a:off x="4549271" y="3745597"/>
            <a:ext cx="4891459" cy="517423"/>
          </a:xfrm>
          <a:prstGeom prst="round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b="1" dirty="0" err="1">
                <a:solidFill>
                  <a:schemeClr val="bg1"/>
                </a:solidFill>
                <a:latin typeface="DB Office" pitchFamily="34" charset="0"/>
              </a:rPr>
              <a:t>Reflective</a:t>
            </a:r>
            <a:r>
              <a:rPr lang="de-DE" sz="1200" b="1" dirty="0">
                <a:solidFill>
                  <a:schemeClr val="bg1"/>
                </a:solidFill>
                <a:latin typeface="DB Office" pitchFamily="34" charset="0"/>
              </a:rPr>
              <a:t> </a:t>
            </a:r>
            <a:r>
              <a:rPr lang="de-DE" sz="1200" b="1" dirty="0" err="1">
                <a:solidFill>
                  <a:schemeClr val="bg1"/>
                </a:solidFill>
                <a:latin typeface="DB Office" pitchFamily="34" charset="0"/>
              </a:rPr>
              <a:t>presentation</a:t>
            </a:r>
            <a:r>
              <a:rPr lang="de-DE" sz="1200" b="1" dirty="0">
                <a:solidFill>
                  <a:schemeClr val="bg1"/>
                </a:solidFill>
                <a:latin typeface="DB Office" pitchFamily="34" charset="0"/>
              </a:rPr>
              <a:t> after </a:t>
            </a:r>
            <a:r>
              <a:rPr lang="de-DE" sz="1200" b="1" dirty="0" err="1">
                <a:solidFill>
                  <a:schemeClr val="bg1"/>
                </a:solidFill>
                <a:latin typeface="DB Office" pitchFamily="34" charset="0"/>
              </a:rPr>
              <a:t>each</a:t>
            </a:r>
            <a:r>
              <a:rPr lang="de-DE" sz="1200" b="1" dirty="0">
                <a:solidFill>
                  <a:schemeClr val="bg1"/>
                </a:solidFill>
                <a:latin typeface="DB Office" pitchFamily="34" charset="0"/>
              </a:rPr>
              <a:t> </a:t>
            </a:r>
            <a:r>
              <a:rPr lang="de-DE" sz="1200" b="1" dirty="0" err="1">
                <a:solidFill>
                  <a:schemeClr val="bg1"/>
                </a:solidFill>
                <a:latin typeface="DB Office" pitchFamily="34" charset="0"/>
              </a:rPr>
              <a:t>rotation</a:t>
            </a:r>
            <a:endParaRPr lang="de-DE" sz="1200" b="1" dirty="0">
              <a:solidFill>
                <a:schemeClr val="bg1"/>
              </a:solidFill>
              <a:latin typeface="DB Office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b="1" dirty="0">
                <a:solidFill>
                  <a:schemeClr val="bg1"/>
                </a:solidFill>
                <a:latin typeface="DB Office" pitchFamily="34" charset="0"/>
              </a:rPr>
              <a:t>Regular Feedback and Career </a:t>
            </a:r>
            <a:r>
              <a:rPr lang="de-DE" sz="1200" b="1" dirty="0" err="1">
                <a:solidFill>
                  <a:schemeClr val="bg1"/>
                </a:solidFill>
                <a:latin typeface="DB Office" pitchFamily="34" charset="0"/>
              </a:rPr>
              <a:t>discussions</a:t>
            </a:r>
            <a:r>
              <a:rPr lang="de-DE" sz="1200" b="1" dirty="0">
                <a:solidFill>
                  <a:schemeClr val="bg1"/>
                </a:solidFill>
                <a:latin typeface="DB Office" pitchFamily="34" charset="0"/>
              </a:rPr>
              <a:t> </a:t>
            </a:r>
            <a:endParaRPr lang="en-GB" sz="1200" b="1" dirty="0" err="1">
              <a:solidFill>
                <a:schemeClr val="bg1"/>
              </a:solidFill>
              <a:latin typeface="DB Office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893F244-C336-49E9-B697-04BED11947A4}"/>
              </a:ext>
            </a:extLst>
          </p:cNvPr>
          <p:cNvSpPr/>
          <p:nvPr/>
        </p:nvSpPr>
        <p:spPr>
          <a:xfrm>
            <a:off x="2711624" y="1527997"/>
            <a:ext cx="441588" cy="4891458"/>
          </a:xfrm>
          <a:prstGeom prst="roundRect">
            <a:avLst/>
          </a:prstGeom>
          <a:solidFill>
            <a:schemeClr val="tx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buClr>
                <a:schemeClr val="accent2"/>
              </a:buClr>
            </a:pPr>
            <a:r>
              <a:rPr lang="en-US" sz="1200" b="1" dirty="0">
                <a:solidFill>
                  <a:schemeClr val="bg1"/>
                </a:solidFill>
                <a:latin typeface="DB Office" panose="020B0604020202020204" pitchFamily="34" charset="0"/>
              </a:rPr>
              <a:t>Set up of rotation program with clear learning goals for rotations</a:t>
            </a:r>
            <a:endParaRPr lang="en-GB" sz="1200" b="1" dirty="0">
              <a:solidFill>
                <a:schemeClr val="tx1"/>
              </a:solidFill>
              <a:latin typeface="DB Office" panose="020B0604020202020204" pitchFamily="34" charset="0"/>
            </a:endParaRPr>
          </a:p>
        </p:txBody>
      </p:sp>
      <p:sp>
        <p:nvSpPr>
          <p:cNvPr id="51" name="Rectangle 84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-157200" y="703558"/>
            <a:ext cx="37385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t" anchorCtr="0"/>
          <a:lstStyle/>
          <a:p>
            <a:pPr algn="ctr">
              <a:buClrTx/>
              <a:buSzTx/>
              <a:buFontTx/>
              <a:buNone/>
            </a:pPr>
            <a:r>
              <a:rPr lang="en-US" altLang="de-DE" sz="2800" b="1" dirty="0">
                <a:solidFill>
                  <a:schemeClr val="bg2"/>
                </a:solidFill>
                <a:latin typeface="+mj-lt"/>
              </a:rPr>
              <a:t>Induction</a:t>
            </a:r>
          </a:p>
        </p:txBody>
      </p:sp>
      <p:sp>
        <p:nvSpPr>
          <p:cNvPr id="52" name="Rectangle 8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4105066" y="715042"/>
            <a:ext cx="577986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t" anchorCtr="0"/>
          <a:lstStyle/>
          <a:p>
            <a:pPr algn="ctr">
              <a:buClrTx/>
              <a:buSzTx/>
              <a:buFontTx/>
              <a:buNone/>
            </a:pPr>
            <a:r>
              <a:rPr lang="en-GB" altLang="de-DE" sz="2800" b="1" dirty="0">
                <a:solidFill>
                  <a:schemeClr val="bg2"/>
                </a:solidFill>
                <a:latin typeface="+mj-lt"/>
              </a:rPr>
              <a:t>Core Program</a:t>
            </a:r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B087ACA6-E3EB-4EC7-AF63-F956BB3D7F7B}"/>
              </a:ext>
            </a:extLst>
          </p:cNvPr>
          <p:cNvSpPr txBox="1">
            <a:spLocks/>
          </p:cNvSpPr>
          <p:nvPr/>
        </p:nvSpPr>
        <p:spPr>
          <a:xfrm>
            <a:off x="407368" y="6525344"/>
            <a:ext cx="10584000" cy="216024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DB SCHENKER | Simon Koerner| HR | February 2022</a:t>
            </a:r>
          </a:p>
        </p:txBody>
      </p:sp>
      <p:pic>
        <p:nvPicPr>
          <p:cNvPr id="6148" name="Picture 4" descr="Experience Icon #1686 - Free Icons Library">
            <a:extLst>
              <a:ext uri="{FF2B5EF4-FFF2-40B4-BE49-F238E27FC236}">
                <a16:creationId xmlns:a16="http://schemas.microsoft.com/office/drawing/2014/main" id="{0CC15B3A-6624-4A16-8424-06DD03E8B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225" y="1373447"/>
            <a:ext cx="618166" cy="49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0EAB64D6-72E7-4283-BB50-3086EF4D44E5}"/>
              </a:ext>
            </a:extLst>
          </p:cNvPr>
          <p:cNvSpPr txBox="1">
            <a:spLocks/>
          </p:cNvSpPr>
          <p:nvPr/>
        </p:nvSpPr>
        <p:spPr bwMode="gray">
          <a:xfrm>
            <a:off x="6059000" y="1203479"/>
            <a:ext cx="1872000" cy="152426"/>
          </a:xfrm>
          <a:prstGeom prst="roundRect">
            <a:avLst>
              <a:gd name="adj" fmla="val 6616"/>
            </a:avLst>
          </a:prstGeom>
          <a:solidFill>
            <a:schemeClr val="bg1"/>
          </a:solidFill>
        </p:spPr>
        <p:txBody>
          <a:bodyPr vert="horz" lIns="108000" tIns="108000" rIns="10800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2"/>
              </a:buClr>
              <a:buFont typeface="DB Sans" panose="020B050205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B0502050202020204" pitchFamily="34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DB Sans" panose="02020500000000000000" pitchFamily="18" charset="0"/>
              <a:buChar char="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chemeClr val="bg2"/>
                </a:solidFill>
                <a:latin typeface="DB Office" panose="020B0604020202020204" pitchFamily="34" charset="0"/>
              </a:rPr>
              <a:t>24 month</a:t>
            </a:r>
            <a:endParaRPr lang="en-US" sz="1100" dirty="0">
              <a:solidFill>
                <a:schemeClr val="bg2"/>
              </a:solidFill>
              <a:latin typeface="DB Office" panose="020B0604020202020204" pitchFamily="34" charset="0"/>
            </a:endParaRPr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7B6BBDF7-364C-4BB0-B070-E0E9580A680C}"/>
              </a:ext>
            </a:extLst>
          </p:cNvPr>
          <p:cNvSpPr/>
          <p:nvPr>
            <p:custDataLst>
              <p:tags r:id="rId11"/>
            </p:custDataLst>
          </p:nvPr>
        </p:nvSpPr>
        <p:spPr bwMode="gray">
          <a:xfrm>
            <a:off x="7283768" y="1406231"/>
            <a:ext cx="2252387" cy="5018502"/>
          </a:xfrm>
          <a:prstGeom prst="roundRect">
            <a:avLst>
              <a:gd name="adj" fmla="val 2205"/>
            </a:avLst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171450" lvl="0" indent="-171450">
              <a:buClr>
                <a:prstClr val="white"/>
              </a:buClr>
              <a:buSzPct val="85000"/>
              <a:buFont typeface="Wingdings" panose="05000000000000000000" pitchFamily="2" charset="2"/>
              <a:buChar char="à"/>
            </a:pPr>
            <a:endParaRPr lang="en-GB" sz="1600" dirty="0" err="1">
              <a:solidFill>
                <a:schemeClr val="tx1">
                  <a:lumMod val="85000"/>
                  <a:lumOff val="15000"/>
                </a:schemeClr>
              </a:solidFill>
              <a:latin typeface="DB Office" pitchFamily="34" charset="0"/>
            </a:endParaRPr>
          </a:p>
        </p:txBody>
      </p:sp>
      <p:pic>
        <p:nvPicPr>
          <p:cNvPr id="6150" name="Picture 6" descr="Exposure Icon | Photoshop Filetypes Iconset | TraYse101">
            <a:extLst>
              <a:ext uri="{FF2B5EF4-FFF2-40B4-BE49-F238E27FC236}">
                <a16:creationId xmlns:a16="http://schemas.microsoft.com/office/drawing/2014/main" id="{99513E5A-E89B-4FEA-8489-E69EF36E0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917" y="1391939"/>
            <a:ext cx="563059" cy="56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7C23DFE-498C-4B55-82B0-FB19DA59B790}"/>
              </a:ext>
            </a:extLst>
          </p:cNvPr>
          <p:cNvSpPr txBox="1"/>
          <p:nvPr/>
        </p:nvSpPr>
        <p:spPr>
          <a:xfrm>
            <a:off x="7271448" y="2157360"/>
            <a:ext cx="2265148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  <a:buSzPct val="85000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Exposure to Senior Leaders and Networks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Regular exchange with Mentor (Senior Leader)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Meeting career sponsor (Board Member)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Getting support from a Buddy to transition into the role and company 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Networking </a:t>
            </a:r>
            <a:r>
              <a:rPr lang="en-US" sz="140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through business-critical </a:t>
            </a: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projects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Peer on Peer coaching (with other Young Professionals) 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F5F57D6-D5FA-4391-AD68-60D2B7E61FA0}"/>
              </a:ext>
            </a:extLst>
          </p:cNvPr>
          <p:cNvSpPr/>
          <p:nvPr/>
        </p:nvSpPr>
        <p:spPr bwMode="gray">
          <a:xfrm rot="16200000">
            <a:off x="7342163" y="3748024"/>
            <a:ext cx="4891459" cy="517423"/>
          </a:xfrm>
          <a:prstGeom prst="round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chemeClr val="bg1"/>
                </a:solidFill>
                <a:latin typeface="DB Office" pitchFamily="34" charset="0"/>
              </a:rPr>
              <a:t>Mentoring, Peer Coaching and Specific Development Offers are all targeted at the individual need of the program </a:t>
            </a:r>
            <a:r>
              <a:rPr lang="en-GB" sz="1200" b="1" dirty="0" err="1">
                <a:solidFill>
                  <a:schemeClr val="bg1"/>
                </a:solidFill>
                <a:latin typeface="DB Office" pitchFamily="34" charset="0"/>
              </a:rPr>
              <a:t>partiocipants</a:t>
            </a:r>
            <a:endParaRPr lang="en-GB" sz="1200" b="1" dirty="0">
              <a:solidFill>
                <a:schemeClr val="bg1"/>
              </a:solidFill>
              <a:latin typeface="DB Office" pitchFamily="34" charset="0"/>
            </a:endParaRPr>
          </a:p>
        </p:txBody>
      </p:sp>
      <p:sp>
        <p:nvSpPr>
          <p:cNvPr id="35" name="Rectangle 21">
            <a:extLst>
              <a:ext uri="{FF2B5EF4-FFF2-40B4-BE49-F238E27FC236}">
                <a16:creationId xmlns:a16="http://schemas.microsoft.com/office/drawing/2014/main" id="{9D00D6B4-7E38-4F3B-9B71-E329564E7CBD}"/>
              </a:ext>
            </a:extLst>
          </p:cNvPr>
          <p:cNvSpPr/>
          <p:nvPr>
            <p:custDataLst>
              <p:tags r:id="rId12"/>
            </p:custDataLst>
          </p:nvPr>
        </p:nvSpPr>
        <p:spPr bwMode="gray">
          <a:xfrm>
            <a:off x="10046604" y="1395010"/>
            <a:ext cx="1786416" cy="5026175"/>
          </a:xfrm>
          <a:prstGeom prst="roundRect">
            <a:avLst>
              <a:gd name="adj" fmla="val 2205"/>
            </a:avLst>
          </a:prstGeom>
          <a:solidFill>
            <a:schemeClr val="bg1">
              <a:lumMod val="95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171450" lvl="0" indent="-171450">
              <a:buClr>
                <a:prstClr val="white"/>
              </a:buClr>
              <a:buSzPct val="85000"/>
              <a:buFont typeface="Wingdings" panose="05000000000000000000" pitchFamily="2" charset="2"/>
              <a:buChar char="à"/>
            </a:pPr>
            <a:endParaRPr lang="en-GB" sz="1600" dirty="0" err="1">
              <a:solidFill>
                <a:schemeClr val="tx1">
                  <a:lumMod val="85000"/>
                  <a:lumOff val="15000"/>
                </a:schemeClr>
              </a:solidFill>
              <a:latin typeface="DB Office" pitchFamily="34" charset="0"/>
            </a:endParaRPr>
          </a:p>
        </p:txBody>
      </p:sp>
      <p:pic>
        <p:nvPicPr>
          <p:cNvPr id="6154" name="Picture 10" descr="continuing-education">
            <a:extLst>
              <a:ext uri="{FF2B5EF4-FFF2-40B4-BE49-F238E27FC236}">
                <a16:creationId xmlns:a16="http://schemas.microsoft.com/office/drawing/2014/main" id="{B58BCAB4-DCEB-4990-A252-A1632608F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1454" y="1391939"/>
            <a:ext cx="563060" cy="56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72B2DDA-3B73-4C8D-94AE-ED7000ADAB2A}"/>
              </a:ext>
            </a:extLst>
          </p:cNvPr>
          <p:cNvSpPr txBox="1"/>
          <p:nvPr/>
        </p:nvSpPr>
        <p:spPr>
          <a:xfrm>
            <a:off x="10018706" y="2246103"/>
            <a:ext cx="1835696" cy="33393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4">
                  <a:lumMod val="50000"/>
                </a:schemeClr>
              </a:solidFill>
              <a:latin typeface="DB Office" panose="020B0604020202020204" pitchFamily="34" charset="0"/>
            </a:endParaRP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Strengthening self-awareness through development assessment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Setting up an individual development plan</a:t>
            </a:r>
          </a:p>
          <a:p>
            <a:pPr marL="182563" indent="-182563">
              <a:spcAft>
                <a:spcPts val="60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4">
                    <a:lumMod val="50000"/>
                  </a:schemeClr>
                </a:solidFill>
                <a:latin typeface="DB Office" panose="020B0604020202020204" pitchFamily="34" charset="0"/>
              </a:rPr>
              <a:t>Functional specific trainings and global development offers</a:t>
            </a:r>
          </a:p>
        </p:txBody>
      </p:sp>
      <p:pic>
        <p:nvPicPr>
          <p:cNvPr id="6156" name="Picture 12" descr="The Importance of an Effective Onboarding Process - Human ...">
            <a:extLst>
              <a:ext uri="{FF2B5EF4-FFF2-40B4-BE49-F238E27FC236}">
                <a16:creationId xmlns:a16="http://schemas.microsoft.com/office/drawing/2014/main" id="{D83C0A0F-AB5D-434F-B301-110008F15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620" y="1474445"/>
            <a:ext cx="783937" cy="78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2204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" grpId="0"/>
      <p:bldP spid="9" grpId="0"/>
      <p:bldP spid="56" grpId="0" animBg="1"/>
      <p:bldP spid="12" grpId="0"/>
      <p:bldP spid="59" grpId="0" animBg="1"/>
      <p:bldP spid="17" grpId="0" animBg="1"/>
      <p:bldP spid="33" grpId="0" animBg="1"/>
      <p:bldP spid="34" grpId="0" animBg="1"/>
      <p:bldP spid="3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DB SCHENKER" val="60hsLnzG"/>
  <p:tag name="ARTICULATE_PROJECT_OPEN" val="0"/>
  <p:tag name="ARTICULATE_SLIDE_COUNT" val="11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DB Schenker">
  <a:themeElements>
    <a:clrScheme name="SCHENKER10">
      <a:dk1>
        <a:sysClr val="windowText" lastClr="000000"/>
      </a:dk1>
      <a:lt1>
        <a:sysClr val="window" lastClr="FFFFFF"/>
      </a:lt1>
      <a:dk2>
        <a:srgbClr val="EC0016"/>
      </a:dk2>
      <a:lt2>
        <a:srgbClr val="167D86"/>
      </a:lt2>
      <a:accent1>
        <a:srgbClr val="167D86"/>
      </a:accent1>
      <a:accent2>
        <a:srgbClr val="5DB1B9"/>
      </a:accent2>
      <a:accent3>
        <a:srgbClr val="99C8CE"/>
      </a:accent3>
      <a:accent4>
        <a:srgbClr val="555B63"/>
      </a:accent4>
      <a:accent5>
        <a:srgbClr val="8D919B"/>
      </a:accent5>
      <a:accent6>
        <a:srgbClr val="D2D1D8"/>
      </a:accent6>
      <a:hlink>
        <a:srgbClr val="555B63"/>
      </a:hlink>
      <a:folHlink>
        <a:srgbClr val="D3D8DC"/>
      </a:folHlink>
    </a:clrScheme>
    <a:fontScheme name="SCHENKER">
      <a:majorFont>
        <a:latin typeface="DB Head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bg2"/>
          </a:solidFill>
        </a:ln>
      </a:spPr>
      <a:bodyPr rtlCol="0" anchor="ctr"/>
      <a:lstStyle>
        <a:defPPr algn="ctr">
          <a:buClr>
            <a:schemeClr val="accent2"/>
          </a:buClr>
          <a:defRPr sz="16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cap="rnd">
          <a:solidFill>
            <a:schemeClr val="tx1"/>
          </a:solidFill>
          <a:round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180975" indent="-180975" algn="l">
          <a:buClr>
            <a:schemeClr val="accent1"/>
          </a:buClr>
          <a:buFont typeface="DB Sans" panose="020B0502050202020204" pitchFamily="34" charset="0"/>
          <a:buChar char="‒"/>
          <a:defRPr sz="1600" smtClean="0"/>
        </a:defPPr>
      </a:lstStyle>
    </a:txDef>
  </a:objectDefaults>
  <a:extraClrSchemeLst/>
  <a:custClrLst>
    <a:custClr name="Yellow 700">
      <a:srgbClr val="FF9B00"/>
    </a:custClr>
    <a:custClr name="Orange 700">
      <a:srgbClr val="C05E00"/>
    </a:custClr>
    <a:custClr name="Red 700">
      <a:srgbClr val="9B000E"/>
    </a:custClr>
    <a:custClr name="Burgundry 700">
      <a:srgbClr val="641E32"/>
    </a:custClr>
    <a:custClr name="Pink 700">
      <a:srgbClr val="B80065"/>
    </a:custClr>
    <a:custClr name="Violett 700">
      <a:srgbClr val="581D70"/>
    </a:custClr>
    <a:custClr name="Blue 700">
      <a:srgbClr val="0A1E6E"/>
    </a:custClr>
    <a:custClr name="Cyan 700">
      <a:srgbClr val="0087B9"/>
    </a:custClr>
    <a:custClr name="Turquiose 700">
      <a:srgbClr val="006E6B"/>
    </a:custClr>
    <a:custClr name="Green 700">
      <a:srgbClr val="165C27"/>
    </a:custClr>
    <a:custClr name="Yellow 500">
      <a:srgbClr val="FFD800"/>
    </a:custClr>
    <a:custClr name="Orange 500">
      <a:srgbClr val="F39200"/>
    </a:custClr>
    <a:custClr name="Red 500">
      <a:srgbClr val="EC0016"/>
    </a:custClr>
    <a:custClr name="Burgundry 500">
      <a:srgbClr val="A9455D"/>
    </a:custClr>
    <a:custClr name="Pink 500">
      <a:srgbClr val="E93E8F"/>
    </a:custClr>
    <a:custClr name="Violett 500">
      <a:srgbClr val="814997"/>
    </a:custClr>
    <a:custClr name="Blue 500">
      <a:srgbClr val="1455C0"/>
    </a:custClr>
    <a:custClr name="Cyan 500">
      <a:srgbClr val="309FD1"/>
    </a:custClr>
    <a:custClr name="Turquiose 500">
      <a:srgbClr val="00A099"/>
    </a:custClr>
    <a:custClr name="Green 500">
      <a:srgbClr val="408335"/>
    </a:custClr>
    <a:custClr name="Yellow 300">
      <a:srgbClr val="FFF876"/>
    </a:custClr>
    <a:custClr name="Orange 300">
      <a:srgbClr val="FACA7F"/>
    </a:custClr>
    <a:custClr name="Red 300">
      <a:srgbClr val="FA9090"/>
    </a:custClr>
    <a:custClr name="Burgundry 300">
      <a:srgbClr val="DA9AA8"/>
    </a:custClr>
    <a:custClr name="Pink 300">
      <a:srgbClr val="F4AECE"/>
    </a:custClr>
    <a:custClr name="Violett 300">
      <a:srgbClr val="C2A1C7"/>
    </a:custClr>
    <a:custClr name="Blue 300">
      <a:srgbClr val="73AEF4"/>
    </a:custClr>
    <a:custClr name="Cyan 300">
      <a:srgbClr val="84CFEF"/>
    </a:custClr>
    <a:custClr name="Turquiose 300">
      <a:srgbClr val="83CACA"/>
    </a:custClr>
    <a:custClr name="Green 300">
      <a:srgbClr val="8CBC80"/>
    </a:custClr>
    <a:custClr name="Yellow 100">
      <a:srgbClr val="FFFFDC"/>
    </a:custClr>
    <a:custClr name="Orange 100">
      <a:srgbClr val="FFF4D8"/>
    </a:custClr>
    <a:custClr name="Red 100">
      <a:srgbClr val="FEE6E6"/>
    </a:custClr>
    <a:custClr name="Burgundry 100">
      <a:srgbClr val="F4E8ED"/>
    </a:custClr>
    <a:custClr name="Pink 100">
      <a:srgbClr val="FDEEF8"/>
    </a:custClr>
    <a:custClr name="Violett 100">
      <a:srgbClr val="F4EEFA"/>
    </a:custClr>
    <a:custClr name="Blue 100">
      <a:srgbClr val="E0EFFB"/>
    </a:custClr>
    <a:custClr name="Cyan 100">
      <a:srgbClr val="E5FAFF"/>
    </a:custClr>
    <a:custClr name="Turquiose 100">
      <a:srgbClr val="E3F5F4"/>
    </a:custClr>
    <a:custClr name="Green 100">
      <a:srgbClr val="E2F3E5"/>
    </a:custClr>
    <a:custClr name="Light Green 700">
      <a:srgbClr val="44741A"/>
    </a:custClr>
    <a:custClr name="Light Green 500">
      <a:srgbClr val="78BE14"/>
    </a:custClr>
    <a:custClr name="Light Green 300">
      <a:srgbClr val="9FD45F"/>
    </a:custClr>
    <a:custClr name="Light Green 100">
      <a:srgbClr val="EBF7DD"/>
    </a:custClr>
    <a:custClr name="Warm Grey 700">
      <a:srgbClr val="4F4B41"/>
    </a:custClr>
    <a:custClr name="Warm Grey 500">
      <a:srgbClr val="858379"/>
    </a:custClr>
    <a:custClr name="Warm Grey 300">
      <a:srgbClr val="BCBBB2"/>
    </a:custClr>
    <a:custClr name="Warm Grey 100">
      <a:srgbClr val="F5F4F1"/>
    </a:custClr>
    <a:custClr name="Black">
      <a:srgbClr val="000000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K16_DB_SCHENKER_16zu9_02.potx" id="{3790F149-62FA-4F5A-BB78-76D34B4A9877}" vid="{46E5E603-BCC2-4FAF-BEE8-7F218D01D109}"/>
    </a:ext>
  </a:extLst>
</a:theme>
</file>

<file path=ppt/theme/theme2.xml><?xml version="1.0" encoding="utf-8"?>
<a:theme xmlns:a="http://schemas.openxmlformats.org/drawingml/2006/main" name="Office">
  <a:themeElements>
    <a:clrScheme name="SCHENKER NEU!">
      <a:dk1>
        <a:sysClr val="windowText" lastClr="000000"/>
      </a:dk1>
      <a:lt1>
        <a:sysClr val="window" lastClr="FFFFFF"/>
      </a:lt1>
      <a:dk2>
        <a:srgbClr val="EC0016"/>
      </a:dk2>
      <a:lt2>
        <a:srgbClr val="167D86"/>
      </a:lt2>
      <a:accent1>
        <a:srgbClr val="5DB1B9"/>
      </a:accent1>
      <a:accent2>
        <a:srgbClr val="99C8CE"/>
      </a:accent2>
      <a:accent3>
        <a:srgbClr val="CAE7EA"/>
      </a:accent3>
      <a:accent4>
        <a:srgbClr val="555B63"/>
      </a:accent4>
      <a:accent5>
        <a:srgbClr val="8D919B"/>
      </a:accent5>
      <a:accent6>
        <a:srgbClr val="D2D1D8"/>
      </a:accent6>
      <a:hlink>
        <a:srgbClr val="555B63"/>
      </a:hlink>
      <a:folHlink>
        <a:srgbClr val="D3D8DC"/>
      </a:folHlink>
    </a:clrScheme>
    <a:fontScheme name="Schenker">
      <a:majorFont>
        <a:latin typeface="DB Head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SCHENKER NEU!">
      <a:dk1>
        <a:sysClr val="windowText" lastClr="000000"/>
      </a:dk1>
      <a:lt1>
        <a:sysClr val="window" lastClr="FFFFFF"/>
      </a:lt1>
      <a:dk2>
        <a:srgbClr val="EC0016"/>
      </a:dk2>
      <a:lt2>
        <a:srgbClr val="167D86"/>
      </a:lt2>
      <a:accent1>
        <a:srgbClr val="5DB1B9"/>
      </a:accent1>
      <a:accent2>
        <a:srgbClr val="99C8CE"/>
      </a:accent2>
      <a:accent3>
        <a:srgbClr val="CAE7EA"/>
      </a:accent3>
      <a:accent4>
        <a:srgbClr val="555B63"/>
      </a:accent4>
      <a:accent5>
        <a:srgbClr val="8D919B"/>
      </a:accent5>
      <a:accent6>
        <a:srgbClr val="D2D1D8"/>
      </a:accent6>
      <a:hlink>
        <a:srgbClr val="555B63"/>
      </a:hlink>
      <a:folHlink>
        <a:srgbClr val="D3D8DC"/>
      </a:folHlink>
    </a:clrScheme>
    <a:fontScheme name="Schenker">
      <a:majorFont>
        <a:latin typeface="DB Head"/>
        <a:ea typeface=""/>
        <a:cs typeface=""/>
      </a:majorFont>
      <a:minorFont>
        <a:latin typeface="DB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CHENKER10">
    <a:dk1>
      <a:sysClr val="windowText" lastClr="000000"/>
    </a:dk1>
    <a:lt1>
      <a:sysClr val="window" lastClr="FFFFFF"/>
    </a:lt1>
    <a:dk2>
      <a:srgbClr val="EC0016"/>
    </a:dk2>
    <a:lt2>
      <a:srgbClr val="167D86"/>
    </a:lt2>
    <a:accent1>
      <a:srgbClr val="167D86"/>
    </a:accent1>
    <a:accent2>
      <a:srgbClr val="5DB1B9"/>
    </a:accent2>
    <a:accent3>
      <a:srgbClr val="99C8CE"/>
    </a:accent3>
    <a:accent4>
      <a:srgbClr val="555B63"/>
    </a:accent4>
    <a:accent5>
      <a:srgbClr val="8D919B"/>
    </a:accent5>
    <a:accent6>
      <a:srgbClr val="D2D1D8"/>
    </a:accent6>
    <a:hlink>
      <a:srgbClr val="555B63"/>
    </a:hlink>
    <a:folHlink>
      <a:srgbClr val="D3D8DC"/>
    </a:folHlink>
  </a:clrScheme>
</a:themeOverride>
</file>

<file path=ppt/theme/themeOverride2.xml><?xml version="1.0" encoding="utf-8"?>
<a:themeOverride xmlns:a="http://schemas.openxmlformats.org/drawingml/2006/main">
  <a:clrScheme name="SCHENKER10">
    <a:dk1>
      <a:sysClr val="windowText" lastClr="000000"/>
    </a:dk1>
    <a:lt1>
      <a:sysClr val="window" lastClr="FFFFFF"/>
    </a:lt1>
    <a:dk2>
      <a:srgbClr val="EC0016"/>
    </a:dk2>
    <a:lt2>
      <a:srgbClr val="167D86"/>
    </a:lt2>
    <a:accent1>
      <a:srgbClr val="167D86"/>
    </a:accent1>
    <a:accent2>
      <a:srgbClr val="5DB1B9"/>
    </a:accent2>
    <a:accent3>
      <a:srgbClr val="99C8CE"/>
    </a:accent3>
    <a:accent4>
      <a:srgbClr val="555B63"/>
    </a:accent4>
    <a:accent5>
      <a:srgbClr val="8D919B"/>
    </a:accent5>
    <a:accent6>
      <a:srgbClr val="D2D1D8"/>
    </a:accent6>
    <a:hlink>
      <a:srgbClr val="555B63"/>
    </a:hlink>
    <a:folHlink>
      <a:srgbClr val="D3D8D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C3177DAB5A7E4EBEB7ECE1E780E5C2" ma:contentTypeVersion="13" ma:contentTypeDescription="Create a new document." ma:contentTypeScope="" ma:versionID="0e8da05257e5e80d670d8d0fc50c8de1">
  <xsd:schema xmlns:xsd="http://www.w3.org/2001/XMLSchema" xmlns:xs="http://www.w3.org/2001/XMLSchema" xmlns:p="http://schemas.microsoft.com/office/2006/metadata/properties" xmlns:ns3="1afa4c88-0e75-480b-95a9-67461e8f5519" xmlns:ns4="a8c01350-01ea-4e74-9d01-5e74a01ff42c" targetNamespace="http://schemas.microsoft.com/office/2006/metadata/properties" ma:root="true" ma:fieldsID="5196e8c06dee85f0c3e10944cd8b2ee8" ns3:_="" ns4:_="">
    <xsd:import namespace="1afa4c88-0e75-480b-95a9-67461e8f5519"/>
    <xsd:import namespace="a8c01350-01ea-4e74-9d01-5e74a01ff42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fa4c88-0e75-480b-95a9-67461e8f55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c01350-01ea-4e74-9d01-5e74a01ff42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820378F-44D3-4363-8E48-118EE8264EF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E9014E-9CB6-47AD-8585-4E29B08FC5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fa4c88-0e75-480b-95a9-67461e8f5519"/>
    <ds:schemaRef ds:uri="a8c01350-01ea-4e74-9d01-5e74a01ff4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888738-9AAA-4C71-BE96-73B40BF97BC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8c01350-01ea-4e74-9d01-5e74a01ff42c"/>
    <ds:schemaRef ds:uri="1afa4c88-0e75-480b-95a9-67461e8f551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Widescreen</PresentationFormat>
  <Paragraphs>35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Arial</vt:lpstr>
      <vt:lpstr>DB Head</vt:lpstr>
      <vt:lpstr>DB Head Light</vt:lpstr>
      <vt:lpstr>DB Office</vt:lpstr>
      <vt:lpstr>DB Sans</vt:lpstr>
      <vt:lpstr>DB Sans Black</vt:lpstr>
      <vt:lpstr>Effra Corp</vt:lpstr>
      <vt:lpstr>Wingdings</vt:lpstr>
      <vt:lpstr>DB Schenker</vt:lpstr>
      <vt:lpstr>think-cell Slide</vt:lpstr>
      <vt:lpstr>Program at a glance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Graduate Programme</dc:title>
  <dc:creator>Pattni, Karina</dc:creator>
  <cp:lastModifiedBy>Koerner, Simon</cp:lastModifiedBy>
  <cp:revision>93</cp:revision>
  <dcterms:created xsi:type="dcterms:W3CDTF">2020-10-14T18:19:09Z</dcterms:created>
  <dcterms:modified xsi:type="dcterms:W3CDTF">2022-05-06T16:20:21Z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77D432D1-41E5-4F19-B646-5BAC76A943F7</vt:lpwstr>
  </property>
  <property fmtid="{D5CDD505-2E9C-101B-9397-08002B2CF9AE}" pid="3" name="ArticulatePath">
    <vt:lpwstr>Grad Programme - Selection and Leaner Journey - v1</vt:lpwstr>
  </property>
  <property fmtid="{D5CDD505-2E9C-101B-9397-08002B2CF9AE}" pid="4" name="ContentTypeId">
    <vt:lpwstr>0x01010070C3177DAB5A7E4EBEB7ECE1E780E5C2</vt:lpwstr>
  </property>
  <property fmtid="{D5CDD505-2E9C-101B-9397-08002B2CF9AE}" pid="5" name="MSIP_Label_705c9e18-d393-4470-8b67-9616c62ec31f_Enabled">
    <vt:lpwstr>true</vt:lpwstr>
  </property>
  <property fmtid="{D5CDD505-2E9C-101B-9397-08002B2CF9AE}" pid="6" name="MSIP_Label_705c9e18-d393-4470-8b67-9616c62ec31f_SetDate">
    <vt:lpwstr>2021-08-20T13:51:32Z</vt:lpwstr>
  </property>
  <property fmtid="{D5CDD505-2E9C-101B-9397-08002B2CF9AE}" pid="7" name="MSIP_Label_705c9e18-d393-4470-8b67-9616c62ec31f_Method">
    <vt:lpwstr>Standard</vt:lpwstr>
  </property>
  <property fmtid="{D5CDD505-2E9C-101B-9397-08002B2CF9AE}" pid="8" name="MSIP_Label_705c9e18-d393-4470-8b67-9616c62ec31f_Name">
    <vt:lpwstr>705c9e18-d393-4470-8b67-9616c62ec31f</vt:lpwstr>
  </property>
  <property fmtid="{D5CDD505-2E9C-101B-9397-08002B2CF9AE}" pid="9" name="MSIP_Label_705c9e18-d393-4470-8b67-9616c62ec31f_SiteId">
    <vt:lpwstr>c5d1e823-e2b8-46bf-92ff-84f54313e0a5</vt:lpwstr>
  </property>
  <property fmtid="{D5CDD505-2E9C-101B-9397-08002B2CF9AE}" pid="10" name="MSIP_Label_705c9e18-d393-4470-8b67-9616c62ec31f_ActionId">
    <vt:lpwstr>de012420-51b0-46cf-aa9e-a8ba308a069b</vt:lpwstr>
  </property>
  <property fmtid="{D5CDD505-2E9C-101B-9397-08002B2CF9AE}" pid="11" name="MSIP_Label_705c9e18-d393-4470-8b67-9616c62ec31f_ContentBits">
    <vt:lpwstr>0</vt:lpwstr>
  </property>
</Properties>
</file>